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430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521528" algn="l" defTabSz="10430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1043056" algn="l" defTabSz="10430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564583" algn="l" defTabSz="10430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2086112" algn="l" defTabSz="10430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607640" algn="l" defTabSz="10430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3129167" algn="l" defTabSz="10430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650696" algn="l" defTabSz="10430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4172224" algn="l" defTabSz="10430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-869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游ゴシック"/>
      </a:defRPr>
    </a:lvl1pPr>
    <a:lvl2pPr indent="228600" latinLnBrk="0">
      <a:defRPr sz="1200">
        <a:latin typeface="+mn-lt"/>
        <a:ea typeface="+mn-ea"/>
        <a:cs typeface="+mn-cs"/>
        <a:sym typeface="游ゴシック"/>
      </a:defRPr>
    </a:lvl2pPr>
    <a:lvl3pPr indent="457200" latinLnBrk="0">
      <a:defRPr sz="1200">
        <a:latin typeface="+mn-lt"/>
        <a:ea typeface="+mn-ea"/>
        <a:cs typeface="+mn-cs"/>
        <a:sym typeface="游ゴシック"/>
      </a:defRPr>
    </a:lvl3pPr>
    <a:lvl4pPr indent="685800" latinLnBrk="0">
      <a:defRPr sz="1200">
        <a:latin typeface="+mn-lt"/>
        <a:ea typeface="+mn-ea"/>
        <a:cs typeface="+mn-cs"/>
        <a:sym typeface="游ゴシック"/>
      </a:defRPr>
    </a:lvl4pPr>
    <a:lvl5pPr indent="914400" latinLnBrk="0">
      <a:defRPr sz="1200">
        <a:latin typeface="+mn-lt"/>
        <a:ea typeface="+mn-ea"/>
        <a:cs typeface="+mn-cs"/>
        <a:sym typeface="游ゴシック"/>
      </a:defRPr>
    </a:lvl5pPr>
    <a:lvl6pPr indent="1143000" latinLnBrk="0">
      <a:defRPr sz="1200">
        <a:latin typeface="+mn-lt"/>
        <a:ea typeface="+mn-ea"/>
        <a:cs typeface="+mn-cs"/>
        <a:sym typeface="游ゴシック"/>
      </a:defRPr>
    </a:lvl6pPr>
    <a:lvl7pPr indent="1371600" latinLnBrk="0">
      <a:defRPr sz="1200">
        <a:latin typeface="+mn-lt"/>
        <a:ea typeface="+mn-ea"/>
        <a:cs typeface="+mn-cs"/>
        <a:sym typeface="游ゴシック"/>
      </a:defRPr>
    </a:lvl7pPr>
    <a:lvl8pPr indent="1600200" latinLnBrk="0">
      <a:defRPr sz="1200">
        <a:latin typeface="+mn-lt"/>
        <a:ea typeface="+mn-ea"/>
        <a:cs typeface="+mn-cs"/>
        <a:sym typeface="游ゴシック"/>
      </a:defRPr>
    </a:lvl8pPr>
    <a:lvl9pPr indent="1828800" latinLnBrk="0">
      <a:defRPr sz="1200">
        <a:latin typeface="+mn-lt"/>
        <a:ea typeface="+mn-ea"/>
        <a:cs typeface="+mn-cs"/>
        <a:sym typeface="游ゴシック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567094" y="3321887"/>
            <a:ext cx="6427075" cy="2292151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134189" y="6059594"/>
            <a:ext cx="5292885" cy="273275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521528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1043056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564583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2086112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xfrm>
            <a:off x="597288" y="6871500"/>
            <a:ext cx="6427074" cy="2123829"/>
          </a:xfrm>
          <a:prstGeom prst="rect">
            <a:avLst/>
          </a:prstGeo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97288" y="4532319"/>
            <a:ext cx="6427074" cy="233918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521528">
              <a:spcBef>
                <a:spcPts val="5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1043056">
              <a:spcBef>
                <a:spcPts val="5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1564583">
              <a:spcBef>
                <a:spcPts val="5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2086112">
              <a:spcBef>
                <a:spcPts val="5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442386" y="2750086"/>
            <a:ext cx="3915842" cy="7782419"/>
          </a:xfrm>
          <a:prstGeom prst="rect">
            <a:avLst/>
          </a:prstGeom>
        </p:spPr>
        <p:txBody>
          <a:bodyPr/>
          <a:lstStyle>
            <a:lvl1pPr marL="391145" indent="-391145">
              <a:spcBef>
                <a:spcPts val="700"/>
              </a:spcBef>
              <a:defRPr sz="3200"/>
            </a:lvl1pPr>
            <a:lvl2pPr marL="907844" indent="-386317">
              <a:spcBef>
                <a:spcPts val="700"/>
              </a:spcBef>
              <a:defRPr sz="3200"/>
            </a:lvl2pPr>
            <a:lvl3pPr marL="1405858" indent="-362802">
              <a:spcBef>
                <a:spcPts val="700"/>
              </a:spcBef>
              <a:defRPr sz="3200"/>
            </a:lvl3pPr>
            <a:lvl4pPr marL="1961938" indent="-397354">
              <a:spcBef>
                <a:spcPts val="700"/>
              </a:spcBef>
              <a:defRPr sz="3200"/>
            </a:lvl4pPr>
            <a:lvl5pPr marL="2483466" indent="-397354">
              <a:spcBef>
                <a:spcPts val="700"/>
              </a:spcBef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378062" y="2393639"/>
            <a:ext cx="3340872" cy="99755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700" b="1"/>
            </a:lvl1pPr>
            <a:lvl2pPr marL="0" indent="521528">
              <a:spcBef>
                <a:spcPts val="600"/>
              </a:spcBef>
              <a:buSzTx/>
              <a:buFontTx/>
              <a:buNone/>
              <a:defRPr sz="2700" b="1"/>
            </a:lvl2pPr>
            <a:lvl3pPr marL="0" indent="1043056">
              <a:spcBef>
                <a:spcPts val="600"/>
              </a:spcBef>
              <a:buSzTx/>
              <a:buFontTx/>
              <a:buNone/>
              <a:defRPr sz="2700" b="1"/>
            </a:lvl3pPr>
            <a:lvl4pPr marL="0" indent="1564583">
              <a:spcBef>
                <a:spcPts val="600"/>
              </a:spcBef>
              <a:buSzTx/>
              <a:buFontTx/>
              <a:buNone/>
              <a:defRPr sz="2700" b="1"/>
            </a:lvl4pPr>
            <a:lvl5pPr marL="0" indent="2086112">
              <a:spcBef>
                <a:spcPts val="600"/>
              </a:spcBef>
              <a:buSzTx/>
              <a:buFontTx/>
              <a:buNone/>
              <a:defRPr sz="27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9" name="テキスト プレースホルダー 4"/>
          <p:cNvSpPr>
            <a:spLocks noGrp="1"/>
          </p:cNvSpPr>
          <p:nvPr>
            <p:ph type="body" sz="quarter" idx="21"/>
          </p:nvPr>
        </p:nvSpPr>
        <p:spPr>
          <a:xfrm>
            <a:off x="3841017" y="2393639"/>
            <a:ext cx="3342183" cy="997555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2700" b="1"/>
            </a:pPr>
            <a:endParaRPr/>
          </a:p>
        </p:txBody>
      </p:sp>
      <p:sp>
        <p:nvSpPr>
          <p:cNvPr id="5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タイトルテキスト"/>
          <p:cNvSpPr txBox="1">
            <a:spLocks noGrp="1"/>
          </p:cNvSpPr>
          <p:nvPr>
            <p:ph type="title"/>
          </p:nvPr>
        </p:nvSpPr>
        <p:spPr>
          <a:xfrm>
            <a:off x="378064" y="425755"/>
            <a:ext cx="2487604" cy="1811938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t>タイトルテキスト</a:t>
            </a:r>
          </a:p>
        </p:txBody>
      </p:sp>
      <p:sp>
        <p:nvSpPr>
          <p:cNvPr id="73" name="本文レベル1…"/>
          <p:cNvSpPr txBox="1">
            <a:spLocks noGrp="1"/>
          </p:cNvSpPr>
          <p:nvPr>
            <p:ph type="body" idx="1"/>
          </p:nvPr>
        </p:nvSpPr>
        <p:spPr>
          <a:xfrm>
            <a:off x="2956243" y="425757"/>
            <a:ext cx="4226957" cy="9126520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4" name="テキスト プレースホルダー 3"/>
          <p:cNvSpPr>
            <a:spLocks noGrp="1"/>
          </p:cNvSpPr>
          <p:nvPr>
            <p:ph type="body" sz="half" idx="21"/>
          </p:nvPr>
        </p:nvSpPr>
        <p:spPr>
          <a:xfrm>
            <a:off x="378064" y="2237694"/>
            <a:ext cx="2487604" cy="731458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タイトルテキスト"/>
          <p:cNvSpPr txBox="1">
            <a:spLocks noGrp="1"/>
          </p:cNvSpPr>
          <p:nvPr>
            <p:ph type="title"/>
          </p:nvPr>
        </p:nvSpPr>
        <p:spPr>
          <a:xfrm>
            <a:off x="1482060" y="7485380"/>
            <a:ext cx="4536758" cy="883693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t>タイトルテキスト</a:t>
            </a:r>
          </a:p>
        </p:txBody>
      </p:sp>
      <p:sp>
        <p:nvSpPr>
          <p:cNvPr id="83" name="図プレースホルダー 2"/>
          <p:cNvSpPr>
            <a:spLocks noGrp="1"/>
          </p:cNvSpPr>
          <p:nvPr>
            <p:ph type="pic" sz="half" idx="21"/>
          </p:nvPr>
        </p:nvSpPr>
        <p:spPr>
          <a:xfrm>
            <a:off x="1482060" y="955475"/>
            <a:ext cx="4536758" cy="6416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482060" y="8369071"/>
            <a:ext cx="4536758" cy="12549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600"/>
            </a:lvl1pPr>
            <a:lvl2pPr marL="0" indent="521528">
              <a:spcBef>
                <a:spcPts val="300"/>
              </a:spcBef>
              <a:buSzTx/>
              <a:buFontTx/>
              <a:buNone/>
              <a:defRPr sz="1600"/>
            </a:lvl2pPr>
            <a:lvl3pPr marL="0" indent="1043056">
              <a:spcBef>
                <a:spcPts val="300"/>
              </a:spcBef>
              <a:buSzTx/>
              <a:buFontTx/>
              <a:buNone/>
              <a:defRPr sz="1600"/>
            </a:lvl3pPr>
            <a:lvl4pPr marL="0" indent="1564583">
              <a:spcBef>
                <a:spcPts val="300"/>
              </a:spcBef>
              <a:buSzTx/>
              <a:buFontTx/>
              <a:buNone/>
              <a:defRPr sz="1600"/>
            </a:lvl4pPr>
            <a:lvl5pPr marL="0" indent="2086112">
              <a:spcBef>
                <a:spcPts val="300"/>
              </a:spcBef>
              <a:buSzTx/>
              <a:buFontTx/>
              <a:buNone/>
              <a:defRPr sz="1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378062" y="428232"/>
            <a:ext cx="6805139" cy="1782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2153" tIns="52153" rIns="52153" bIns="52153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378062" y="2495126"/>
            <a:ext cx="6805139" cy="705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2153" tIns="52153" rIns="52153" bIns="52153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885963" y="10035757"/>
            <a:ext cx="297238" cy="320207"/>
          </a:xfrm>
          <a:prstGeom prst="rect">
            <a:avLst/>
          </a:prstGeom>
          <a:ln w="12700">
            <a:miter lim="400000"/>
          </a:ln>
        </p:spPr>
        <p:txBody>
          <a:bodyPr wrap="none" lIns="52153" tIns="52153" rIns="52153" bIns="52153" anchor="ctr">
            <a:spAutoFit/>
          </a:bodyPr>
          <a:lstStyle>
            <a:lvl1pPr algn="r">
              <a:defRPr sz="1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91145" marR="0" indent="-391145" algn="l" defTabSz="104305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898413" marR="0" indent="-376885" algn="l" defTabSz="104305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400399" marR="0" indent="-357343" algn="l" defTabSz="104305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984074" marR="0" indent="-419489" algn="l" defTabSz="104305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05601" marR="0" indent="-419489" algn="l" defTabSz="104305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027129" marR="0" indent="-419489" algn="l" defTabSz="104305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548657" marR="0" indent="-419489" algn="l" defTabSz="104305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4070186" marR="0" indent="-419489" algn="l" defTabSz="104305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591713" marR="0" indent="-419489" algn="l" defTabSz="1043056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521528" algn="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043056" algn="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564583" algn="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086112" algn="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607640" algn="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129167" algn="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650696" algn="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172224" algn="r" defTabSz="10430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72" y="-274753"/>
            <a:ext cx="8147997" cy="11200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イメージ" descr="イメー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22" y="-281481"/>
            <a:ext cx="7791133" cy="1120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​​テーマ">
  <a:themeElements>
    <a:clrScheme name="Office ​​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​​テーマ">
      <a:majorFont>
        <a:latin typeface="Helvetica"/>
        <a:ea typeface="Helvetica"/>
        <a:cs typeface="Helvetica"/>
      </a:majorFont>
      <a:minorFont>
        <a:latin typeface="游ゴシック"/>
        <a:ea typeface="游ゴシック"/>
        <a:cs typeface="游ゴシック"/>
      </a:minorFont>
    </a:fontScheme>
    <a:fmtScheme name="Office ​​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430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430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 ​​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​​テーマ">
      <a:majorFont>
        <a:latin typeface="Helvetica"/>
        <a:ea typeface="Helvetica"/>
        <a:cs typeface="Helvetica"/>
      </a:majorFont>
      <a:minorFont>
        <a:latin typeface="游ゴシック"/>
        <a:ea typeface="游ゴシック"/>
        <a:cs typeface="游ゴシック"/>
      </a:minorFont>
    </a:fontScheme>
    <a:fmtScheme name="Office ​​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430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430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momosaki</dc:creator>
  <cp:lastModifiedBy>Momosaki Ryo</cp:lastModifiedBy>
  <cp:revision>1</cp:revision>
  <dcterms:modified xsi:type="dcterms:W3CDTF">2022-12-07T02:27:13Z</dcterms:modified>
</cp:coreProperties>
</file>