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2" r:id="rId8"/>
    <p:sldId id="263" r:id="rId9"/>
    <p:sldId id="264" r:id="rId10"/>
    <p:sldId id="266" r:id="rId11"/>
    <p:sldId id="267" r:id="rId12"/>
    <p:sldId id="265" r:id="rId13"/>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中度样式 1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B4905647-2E0B-4455-923F-B95E1E47E763}" type="doc">
      <dgm:prSet loTypeId="urn:microsoft.com/office/officeart/2005/8/layout/default" loCatId="list" qsTypeId="urn:microsoft.com/office/officeart/2005/8/quickstyle/simple2" qsCatId="simple" csTypeId="urn:microsoft.com/office/officeart/2005/8/colors/accent1_1" csCatId="accent1" phldr="1"/>
      <dgm:spPr/>
      <dgm:t>
        <a:bodyPr/>
        <a:lstStyle/>
        <a:p>
          <a:endParaRPr kumimoji="1" lang="ja-JP" altLang="en-US"/>
        </a:p>
      </dgm:t>
    </dgm:pt>
    <dgm:pt modelId="{5E5712B9-E113-42FA-9A8F-FBA51BD42EB1}">
      <dgm:prSet phldrT="[テキスト]"/>
      <dgm:spPr/>
      <dgm:t>
        <a:bodyPr/>
        <a:lstStyle/>
        <a:p>
          <a:r>
            <a:rPr lang="ja-JP" dirty="0">
              <a:latin typeface="ＭＳ ゴシック" panose="020B0609070205080204" pitchFamily="49" charset="-128"/>
              <a:ea typeface="ＭＳ ゴシック" panose="020B0609070205080204" pitchFamily="49" charset="-128"/>
            </a:rPr>
            <a:t>県士会は仕事外なので大変な</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イメージ</a:t>
          </a:r>
          <a:endParaRPr kumimoji="1" lang="ja-JP" altLang="en-US" dirty="0">
            <a:latin typeface="ＭＳ ゴシック" panose="020B0609070205080204" pitchFamily="49" charset="-128"/>
            <a:ea typeface="ＭＳ ゴシック" panose="020B0609070205080204" pitchFamily="49" charset="-128"/>
          </a:endParaRPr>
        </a:p>
      </dgm:t>
    </dgm:pt>
    <dgm:pt modelId="{76801C66-C78A-44D2-9854-DE87B8D3EA66}" cxnId="{15749877-760A-4A50-BBDF-B8779A8B77C7}" type="parTrans">
      <dgm:prSet/>
      <dgm:spPr/>
      <dgm:t>
        <a:bodyPr/>
        <a:lstStyle/>
        <a:p>
          <a:endParaRPr kumimoji="1" lang="ja-JP" altLang="en-US">
            <a:solidFill>
              <a:schemeClr val="tx1"/>
            </a:solidFill>
          </a:endParaRPr>
        </a:p>
      </dgm:t>
    </dgm:pt>
    <dgm:pt modelId="{8997BEAB-0CC6-4FEE-91CD-3F0D693B1944}" cxnId="{15749877-760A-4A50-BBDF-B8779A8B77C7}" type="sibTrans">
      <dgm:prSet/>
      <dgm:spPr/>
      <dgm:t>
        <a:bodyPr/>
        <a:lstStyle/>
        <a:p>
          <a:endParaRPr kumimoji="1" lang="ja-JP" altLang="en-US">
            <a:solidFill>
              <a:schemeClr val="tx1"/>
            </a:solidFill>
          </a:endParaRPr>
        </a:p>
      </dgm:t>
    </dgm:pt>
    <dgm:pt modelId="{9E971587-9725-47CA-97FC-EF8B80EE1655}">
      <dgm:prSet phldrT="[テキスト]"/>
      <dgm:spPr/>
      <dgm:t>
        <a:bodyPr/>
        <a:lstStyle/>
        <a:p>
          <a:r>
            <a:rPr lang="ja-JP">
              <a:latin typeface="ＭＳ ゴシック" panose="020B0609070205080204" pitchFamily="49" charset="-128"/>
              <a:ea typeface="ＭＳ ゴシック" panose="020B0609070205080204" pitchFamily="49" charset="-128"/>
            </a:rPr>
            <a:t>県士会は</a:t>
          </a:r>
          <a:r>
            <a:rPr lang="ja-JP" altLang="en-US">
              <a:latin typeface="ＭＳ ゴシック" panose="020B0609070205080204" pitchFamily="49" charset="-128"/>
              <a:ea typeface="ＭＳ ゴシック" panose="020B0609070205080204" pitchFamily="49" charset="-128"/>
            </a:rPr>
            <a:t>　　　</a:t>
          </a:r>
          <a:r>
            <a:rPr lang="ja-JP">
              <a:latin typeface="ＭＳ ゴシック" panose="020B0609070205080204" pitchFamily="49" charset="-128"/>
              <a:ea typeface="ＭＳ ゴシック" panose="020B0609070205080204" pitchFamily="49" charset="-128"/>
            </a:rPr>
            <a:t>上の人たちが</a:t>
          </a:r>
          <a:r>
            <a:rPr lang="ja-JP" altLang="en-US">
              <a:latin typeface="ＭＳ ゴシック" panose="020B0609070205080204" pitchFamily="49" charset="-128"/>
              <a:ea typeface="ＭＳ ゴシック" panose="020B0609070205080204" pitchFamily="49" charset="-128"/>
            </a:rPr>
            <a:t>　</a:t>
          </a:r>
          <a:r>
            <a:rPr lang="ja-JP">
              <a:latin typeface="ＭＳ ゴシック" panose="020B0609070205080204" pitchFamily="49" charset="-128"/>
              <a:ea typeface="ＭＳ ゴシック" panose="020B0609070205080204" pitchFamily="49" charset="-128"/>
            </a:rPr>
            <a:t>多いイメージで参加しにくい</a:t>
          </a:r>
          <a:endParaRPr kumimoji="1" lang="ja-JP" altLang="en-US" dirty="0">
            <a:latin typeface="ＭＳ ゴシック" panose="020B0609070205080204" pitchFamily="49" charset="-128"/>
            <a:ea typeface="ＭＳ ゴシック" panose="020B0609070205080204" pitchFamily="49" charset="-128"/>
          </a:endParaRPr>
        </a:p>
      </dgm:t>
    </dgm:pt>
    <dgm:pt modelId="{403C59EB-41DE-45FE-850F-2DBC41C39241}" cxnId="{BCDAFACA-53AA-4E8A-8AD8-C8515CA31F93}" type="parTrans">
      <dgm:prSet/>
      <dgm:spPr/>
      <dgm:t>
        <a:bodyPr/>
        <a:lstStyle/>
        <a:p>
          <a:endParaRPr kumimoji="1" lang="ja-JP" altLang="en-US">
            <a:solidFill>
              <a:schemeClr val="tx1"/>
            </a:solidFill>
          </a:endParaRPr>
        </a:p>
      </dgm:t>
    </dgm:pt>
    <dgm:pt modelId="{6CEC06ED-684E-4DE9-B695-34ED95865AB0}" cxnId="{BCDAFACA-53AA-4E8A-8AD8-C8515CA31F93}" type="sibTrans">
      <dgm:prSet/>
      <dgm:spPr/>
      <dgm:t>
        <a:bodyPr/>
        <a:lstStyle/>
        <a:p>
          <a:endParaRPr kumimoji="1" lang="ja-JP" altLang="en-US">
            <a:solidFill>
              <a:schemeClr val="tx1"/>
            </a:solidFill>
          </a:endParaRPr>
        </a:p>
      </dgm:t>
    </dgm:pt>
    <dgm:pt modelId="{31881218-B4B5-4914-9BEA-27FB89917B57}">
      <dgm:prSet phldrT="[テキスト]"/>
      <dgm:spPr/>
      <dgm:t>
        <a:bodyPr/>
        <a:lstStyle/>
        <a:p>
          <a:r>
            <a:rPr lang="ja-JP">
              <a:latin typeface="ＭＳ ゴシック" panose="020B0609070205080204" pitchFamily="49" charset="-128"/>
              <a:ea typeface="ＭＳ ゴシック" panose="020B0609070205080204" pitchFamily="49" charset="-128"/>
            </a:rPr>
            <a:t>県士会で</a:t>
          </a:r>
          <a:r>
            <a:rPr lang="ja-JP" altLang="en-US">
              <a:latin typeface="ＭＳ ゴシック" panose="020B0609070205080204" pitchFamily="49" charset="-128"/>
              <a:ea typeface="ＭＳ ゴシック" panose="020B0609070205080204" pitchFamily="49" charset="-128"/>
            </a:rPr>
            <a:t>　　　</a:t>
          </a:r>
          <a:r>
            <a:rPr lang="ja-JP">
              <a:latin typeface="ＭＳ ゴシック" panose="020B0609070205080204" pitchFamily="49" charset="-128"/>
              <a:ea typeface="ＭＳ ゴシック" panose="020B0609070205080204" pitchFamily="49" charset="-128"/>
            </a:rPr>
            <a:t>何をしているか</a:t>
          </a:r>
          <a:r>
            <a:rPr lang="ja-JP" altLang="en-US">
              <a:latin typeface="ＭＳ ゴシック" panose="020B0609070205080204" pitchFamily="49" charset="-128"/>
              <a:ea typeface="ＭＳ ゴシック" panose="020B0609070205080204" pitchFamily="49" charset="-128"/>
            </a:rPr>
            <a:t>分</a:t>
          </a:r>
          <a:r>
            <a:rPr lang="ja-JP">
              <a:latin typeface="ＭＳ ゴシック" panose="020B0609070205080204" pitchFamily="49" charset="-128"/>
              <a:ea typeface="ＭＳ ゴシック" panose="020B0609070205080204" pitchFamily="49" charset="-128"/>
            </a:rPr>
            <a:t>からない</a:t>
          </a:r>
          <a:endParaRPr kumimoji="1" lang="ja-JP" altLang="en-US" dirty="0">
            <a:latin typeface="ＭＳ ゴシック" panose="020B0609070205080204" pitchFamily="49" charset="-128"/>
            <a:ea typeface="ＭＳ ゴシック" panose="020B0609070205080204" pitchFamily="49" charset="-128"/>
          </a:endParaRPr>
        </a:p>
      </dgm:t>
    </dgm:pt>
    <dgm:pt modelId="{E1F2F9BD-A56E-42BA-8D90-114E3D5BD621}" cxnId="{00339E7C-CCFF-455F-9B6C-E20CB73A7DFD}" type="parTrans">
      <dgm:prSet/>
      <dgm:spPr/>
      <dgm:t>
        <a:bodyPr/>
        <a:lstStyle/>
        <a:p>
          <a:endParaRPr kumimoji="1" lang="ja-JP" altLang="en-US">
            <a:solidFill>
              <a:schemeClr val="tx1"/>
            </a:solidFill>
          </a:endParaRPr>
        </a:p>
      </dgm:t>
    </dgm:pt>
    <dgm:pt modelId="{AFDE1072-D25D-4321-A006-F3B75A1FBE8A}" cxnId="{00339E7C-CCFF-455F-9B6C-E20CB73A7DFD}" type="sibTrans">
      <dgm:prSet/>
      <dgm:spPr/>
      <dgm:t>
        <a:bodyPr/>
        <a:lstStyle/>
        <a:p>
          <a:endParaRPr kumimoji="1" lang="ja-JP" altLang="en-US">
            <a:solidFill>
              <a:schemeClr val="tx1"/>
            </a:solidFill>
          </a:endParaRPr>
        </a:p>
      </dgm:t>
    </dgm:pt>
    <dgm:pt modelId="{27B523FD-7C53-4EDE-BBED-3ABFA95D72AD}">
      <dgm:prSet/>
      <dgm:spPr/>
      <dgm:t>
        <a:bodyPr/>
        <a:lstStyle/>
        <a:p>
          <a:r>
            <a:rPr lang="ja-JP">
              <a:latin typeface="ＭＳ ゴシック" panose="020B0609070205080204" pitchFamily="49" charset="-128"/>
              <a:ea typeface="ＭＳ ゴシック" panose="020B0609070205080204" pitchFamily="49" charset="-128"/>
            </a:rPr>
            <a:t>県士会活動を</a:t>
          </a:r>
          <a:r>
            <a:rPr lang="ja-JP" altLang="en-US">
              <a:latin typeface="ＭＳ ゴシック" panose="020B0609070205080204" pitchFamily="49" charset="-128"/>
              <a:ea typeface="ＭＳ ゴシック" panose="020B0609070205080204" pitchFamily="49" charset="-128"/>
            </a:rPr>
            <a:t>　</a:t>
          </a:r>
          <a:r>
            <a:rPr lang="ja-JP">
              <a:latin typeface="ＭＳ ゴシック" panose="020B0609070205080204" pitchFamily="49" charset="-128"/>
              <a:ea typeface="ＭＳ ゴシック" panose="020B0609070205080204" pitchFamily="49" charset="-128"/>
            </a:rPr>
            <a:t>いつどこで何をしているか</a:t>
          </a:r>
          <a:r>
            <a:rPr lang="ja-JP" altLang="en-US">
              <a:latin typeface="ＭＳ ゴシック" panose="020B0609070205080204" pitchFamily="49" charset="-128"/>
              <a:ea typeface="ＭＳ ゴシック" panose="020B0609070205080204" pitchFamily="49" charset="-128"/>
            </a:rPr>
            <a:t>　　分からない</a:t>
          </a:r>
          <a:endParaRPr lang="ja-JP" altLang="en-US" dirty="0">
            <a:latin typeface="ＭＳ ゴシック" panose="020B0609070205080204" pitchFamily="49" charset="-128"/>
            <a:ea typeface="ＭＳ ゴシック" panose="020B0609070205080204" pitchFamily="49" charset="-128"/>
          </a:endParaRPr>
        </a:p>
      </dgm:t>
    </dgm:pt>
    <dgm:pt modelId="{37D4B705-64CA-4E4C-A6EA-17328E236C92}" cxnId="{B829C7DB-65DC-4CED-8CB1-D368424BA66F}" type="parTrans">
      <dgm:prSet/>
      <dgm:spPr/>
      <dgm:t>
        <a:bodyPr/>
        <a:lstStyle/>
        <a:p>
          <a:endParaRPr kumimoji="1" lang="ja-JP" altLang="en-US">
            <a:solidFill>
              <a:schemeClr val="tx1"/>
            </a:solidFill>
          </a:endParaRPr>
        </a:p>
      </dgm:t>
    </dgm:pt>
    <dgm:pt modelId="{F6D6BC69-261B-4699-AD4B-0B202E2DCA1B}" cxnId="{B829C7DB-65DC-4CED-8CB1-D368424BA66F}" type="sibTrans">
      <dgm:prSet/>
      <dgm:spPr/>
      <dgm:t>
        <a:bodyPr/>
        <a:lstStyle/>
        <a:p>
          <a:endParaRPr kumimoji="1" lang="ja-JP" altLang="en-US">
            <a:solidFill>
              <a:schemeClr val="tx1"/>
            </a:solidFill>
          </a:endParaRPr>
        </a:p>
      </dgm:t>
    </dgm:pt>
    <dgm:pt modelId="{822DFBB9-0277-406C-9C0D-0F59F1AF5DDC}">
      <dgm:prSet/>
      <dgm:spPr/>
      <dgm:t>
        <a:bodyPr/>
        <a:lstStyle/>
        <a:p>
          <a:r>
            <a:rPr lang="ja-JP">
              <a:latin typeface="ＭＳ ゴシック" panose="020B0609070205080204" pitchFamily="49" charset="-128"/>
              <a:ea typeface="ＭＳ ゴシック" panose="020B0609070205080204" pitchFamily="49" charset="-128"/>
            </a:rPr>
            <a:t>ベテランの</a:t>
          </a:r>
          <a:r>
            <a:rPr lang="ja-JP" altLang="en-US">
              <a:latin typeface="ＭＳ ゴシック" panose="020B0609070205080204" pitchFamily="49" charset="-128"/>
              <a:ea typeface="ＭＳ ゴシック" panose="020B0609070205080204" pitchFamily="49" charset="-128"/>
            </a:rPr>
            <a:t>　　</a:t>
          </a:r>
          <a:r>
            <a:rPr lang="ja-JP">
              <a:latin typeface="ＭＳ ゴシック" panose="020B0609070205080204" pitchFamily="49" charset="-128"/>
              <a:ea typeface="ＭＳ ゴシック" panose="020B0609070205080204" pitchFamily="49" charset="-128"/>
            </a:rPr>
            <a:t>先生方に</a:t>
          </a:r>
          <a:r>
            <a:rPr lang="ja-JP" altLang="en-US">
              <a:latin typeface="ＭＳ ゴシック" panose="020B0609070205080204" pitchFamily="49" charset="-128"/>
              <a:ea typeface="ＭＳ ゴシック" panose="020B0609070205080204" pitchFamily="49" charset="-128"/>
            </a:rPr>
            <a:t>　　　</a:t>
          </a:r>
          <a:r>
            <a:rPr lang="ja-JP">
              <a:latin typeface="ＭＳ ゴシック" panose="020B0609070205080204" pitchFamily="49" charset="-128"/>
              <a:ea typeface="ＭＳ ゴシック" panose="020B0609070205080204" pitchFamily="49" charset="-128"/>
            </a:rPr>
            <a:t>県士会活動を</a:t>
          </a:r>
          <a:r>
            <a:rPr lang="ja-JP" altLang="en-US">
              <a:latin typeface="ＭＳ ゴシック" panose="020B0609070205080204" pitchFamily="49" charset="-128"/>
              <a:ea typeface="ＭＳ ゴシック" panose="020B0609070205080204" pitchFamily="49" charset="-128"/>
            </a:rPr>
            <a:t>　</a:t>
          </a:r>
          <a:r>
            <a:rPr lang="ja-JP">
              <a:latin typeface="ＭＳ ゴシック" panose="020B0609070205080204" pitchFamily="49" charset="-128"/>
              <a:ea typeface="ＭＳ ゴシック" panose="020B0609070205080204" pitchFamily="49" charset="-128"/>
            </a:rPr>
            <a:t>頼り切っている</a:t>
          </a:r>
          <a:endParaRPr lang="ja-JP" altLang="en-US" dirty="0">
            <a:latin typeface="ＭＳ ゴシック" panose="020B0609070205080204" pitchFamily="49" charset="-128"/>
            <a:ea typeface="ＭＳ ゴシック" panose="020B0609070205080204" pitchFamily="49" charset="-128"/>
          </a:endParaRPr>
        </a:p>
      </dgm:t>
    </dgm:pt>
    <dgm:pt modelId="{6BE16AE4-7439-48A2-B42E-BDBB7BF79510}" cxnId="{2E06A6FD-E063-483D-B99B-DD6AD18255EF}" type="parTrans">
      <dgm:prSet/>
      <dgm:spPr/>
      <dgm:t>
        <a:bodyPr/>
        <a:lstStyle/>
        <a:p>
          <a:endParaRPr kumimoji="1" lang="ja-JP" altLang="en-US">
            <a:solidFill>
              <a:schemeClr val="tx1"/>
            </a:solidFill>
          </a:endParaRPr>
        </a:p>
      </dgm:t>
    </dgm:pt>
    <dgm:pt modelId="{453E315E-460E-4B7F-B7FA-925CD4374F2F}" cxnId="{2E06A6FD-E063-483D-B99B-DD6AD18255EF}" type="sibTrans">
      <dgm:prSet/>
      <dgm:spPr/>
      <dgm:t>
        <a:bodyPr/>
        <a:lstStyle/>
        <a:p>
          <a:endParaRPr kumimoji="1" lang="ja-JP" altLang="en-US">
            <a:solidFill>
              <a:schemeClr val="tx1"/>
            </a:solidFill>
          </a:endParaRPr>
        </a:p>
      </dgm:t>
    </dgm:pt>
    <dgm:pt modelId="{3952ABA0-6779-4817-AE90-F7BEAA335189}" type="pres">
      <dgm:prSet presAssocID="{B4905647-2E0B-4455-923F-B95E1E47E763}" presName="diagram" presStyleCnt="0">
        <dgm:presLayoutVars>
          <dgm:dir/>
          <dgm:resizeHandles val="exact"/>
        </dgm:presLayoutVars>
      </dgm:prSet>
      <dgm:spPr/>
    </dgm:pt>
    <dgm:pt modelId="{4D3126CB-4F73-4183-96CE-B8DFD3172821}" type="pres">
      <dgm:prSet presAssocID="{5E5712B9-E113-42FA-9A8F-FBA51BD42EB1}" presName="node" presStyleLbl="node1" presStyleIdx="0" presStyleCnt="5" custScaleX="100915" custScaleY="111602">
        <dgm:presLayoutVars>
          <dgm:bulletEnabled val="1"/>
        </dgm:presLayoutVars>
      </dgm:prSet>
      <dgm:spPr/>
    </dgm:pt>
    <dgm:pt modelId="{9E976BB4-1F8A-46E3-A46B-071F0465C760}" type="pres">
      <dgm:prSet presAssocID="{8997BEAB-0CC6-4FEE-91CD-3F0D693B1944}" presName="sibTrans" presStyleCnt="0"/>
      <dgm:spPr/>
    </dgm:pt>
    <dgm:pt modelId="{9DA26944-E783-4399-A751-E181DBCC7990}" type="pres">
      <dgm:prSet presAssocID="{9E971587-9725-47CA-97FC-EF8B80EE1655}" presName="node" presStyleLbl="node1" presStyleIdx="1" presStyleCnt="5" custScaleX="100915" custScaleY="111602">
        <dgm:presLayoutVars>
          <dgm:bulletEnabled val="1"/>
        </dgm:presLayoutVars>
      </dgm:prSet>
      <dgm:spPr/>
    </dgm:pt>
    <dgm:pt modelId="{A3921547-D317-4269-BF84-434CDF1B8581}" type="pres">
      <dgm:prSet presAssocID="{6CEC06ED-684E-4DE9-B695-34ED95865AB0}" presName="sibTrans" presStyleCnt="0"/>
      <dgm:spPr/>
    </dgm:pt>
    <dgm:pt modelId="{6C858B91-4DA4-4600-82DD-8C33B83E7824}" type="pres">
      <dgm:prSet presAssocID="{31881218-B4B5-4914-9BEA-27FB89917B57}" presName="node" presStyleLbl="node1" presStyleIdx="2" presStyleCnt="5" custScaleX="100915" custScaleY="111602">
        <dgm:presLayoutVars>
          <dgm:bulletEnabled val="1"/>
        </dgm:presLayoutVars>
      </dgm:prSet>
      <dgm:spPr/>
    </dgm:pt>
    <dgm:pt modelId="{5664DC14-21FB-45F5-B021-A1CD43427EDA}" type="pres">
      <dgm:prSet presAssocID="{AFDE1072-D25D-4321-A006-F3B75A1FBE8A}" presName="sibTrans" presStyleCnt="0"/>
      <dgm:spPr/>
    </dgm:pt>
    <dgm:pt modelId="{8EF3B9CE-DF73-41CE-8512-41CE342419FE}" type="pres">
      <dgm:prSet presAssocID="{27B523FD-7C53-4EDE-BBED-3ABFA95D72AD}" presName="node" presStyleLbl="node1" presStyleIdx="3" presStyleCnt="5" custScaleX="101393" custScaleY="111602">
        <dgm:presLayoutVars>
          <dgm:bulletEnabled val="1"/>
        </dgm:presLayoutVars>
      </dgm:prSet>
      <dgm:spPr/>
    </dgm:pt>
    <dgm:pt modelId="{DAB50D2D-6884-4DDD-B953-6088F5617C39}" type="pres">
      <dgm:prSet presAssocID="{F6D6BC69-261B-4699-AD4B-0B202E2DCA1B}" presName="sibTrans" presStyleCnt="0"/>
      <dgm:spPr/>
    </dgm:pt>
    <dgm:pt modelId="{03B8D2B8-0016-49B5-9C25-9EE9028E4FA3}" type="pres">
      <dgm:prSet presAssocID="{822DFBB9-0277-406C-9C0D-0F59F1AF5DDC}" presName="node" presStyleLbl="node1" presStyleIdx="4" presStyleCnt="5" custScaleX="100442" custScaleY="111602">
        <dgm:presLayoutVars>
          <dgm:bulletEnabled val="1"/>
        </dgm:presLayoutVars>
      </dgm:prSet>
      <dgm:spPr/>
    </dgm:pt>
  </dgm:ptLst>
  <dgm:cxnLst>
    <dgm:cxn modelId="{1D97AC31-52F2-40E1-ACF3-1ABEDF03A6DD}" type="presOf" srcId="{31881218-B4B5-4914-9BEA-27FB89917B57}" destId="{6C858B91-4DA4-4600-82DD-8C33B83E7824}" srcOrd="0" destOrd="0" presId="urn:microsoft.com/office/officeart/2005/8/layout/default"/>
    <dgm:cxn modelId="{54974E61-A7E4-4A49-8F05-44F667F78ADA}" type="presOf" srcId="{822DFBB9-0277-406C-9C0D-0F59F1AF5DDC}" destId="{03B8D2B8-0016-49B5-9C25-9EE9028E4FA3}" srcOrd="0" destOrd="0" presId="urn:microsoft.com/office/officeart/2005/8/layout/default"/>
    <dgm:cxn modelId="{F9E85143-9E63-4A05-A1D5-EB7FBCB7CF5A}" type="presOf" srcId="{27B523FD-7C53-4EDE-BBED-3ABFA95D72AD}" destId="{8EF3B9CE-DF73-41CE-8512-41CE342419FE}" srcOrd="0" destOrd="0" presId="urn:microsoft.com/office/officeart/2005/8/layout/default"/>
    <dgm:cxn modelId="{15749877-760A-4A50-BBDF-B8779A8B77C7}" srcId="{B4905647-2E0B-4455-923F-B95E1E47E763}" destId="{5E5712B9-E113-42FA-9A8F-FBA51BD42EB1}" srcOrd="0" destOrd="0" parTransId="{76801C66-C78A-44D2-9854-DE87B8D3EA66}" sibTransId="{8997BEAB-0CC6-4FEE-91CD-3F0D693B1944}"/>
    <dgm:cxn modelId="{00339E7C-CCFF-455F-9B6C-E20CB73A7DFD}" srcId="{B4905647-2E0B-4455-923F-B95E1E47E763}" destId="{31881218-B4B5-4914-9BEA-27FB89917B57}" srcOrd="2" destOrd="0" parTransId="{E1F2F9BD-A56E-42BA-8D90-114E3D5BD621}" sibTransId="{AFDE1072-D25D-4321-A006-F3B75A1FBE8A}"/>
    <dgm:cxn modelId="{8A726892-2F69-4072-9717-EF2E889050A1}" type="presOf" srcId="{9E971587-9725-47CA-97FC-EF8B80EE1655}" destId="{9DA26944-E783-4399-A751-E181DBCC7990}" srcOrd="0" destOrd="0" presId="urn:microsoft.com/office/officeart/2005/8/layout/default"/>
    <dgm:cxn modelId="{5ED18DBE-1CD9-4A6B-B7F5-65AEC2C39DBE}" type="presOf" srcId="{5E5712B9-E113-42FA-9A8F-FBA51BD42EB1}" destId="{4D3126CB-4F73-4183-96CE-B8DFD3172821}" srcOrd="0" destOrd="0" presId="urn:microsoft.com/office/officeart/2005/8/layout/default"/>
    <dgm:cxn modelId="{BCDAFACA-53AA-4E8A-8AD8-C8515CA31F93}" srcId="{B4905647-2E0B-4455-923F-B95E1E47E763}" destId="{9E971587-9725-47CA-97FC-EF8B80EE1655}" srcOrd="1" destOrd="0" parTransId="{403C59EB-41DE-45FE-850F-2DBC41C39241}" sibTransId="{6CEC06ED-684E-4DE9-B695-34ED95865AB0}"/>
    <dgm:cxn modelId="{0F7BECD7-E74A-49E7-849D-BB5F22B18C99}" type="presOf" srcId="{B4905647-2E0B-4455-923F-B95E1E47E763}" destId="{3952ABA0-6779-4817-AE90-F7BEAA335189}" srcOrd="0" destOrd="0" presId="urn:microsoft.com/office/officeart/2005/8/layout/default"/>
    <dgm:cxn modelId="{B829C7DB-65DC-4CED-8CB1-D368424BA66F}" srcId="{B4905647-2E0B-4455-923F-B95E1E47E763}" destId="{27B523FD-7C53-4EDE-BBED-3ABFA95D72AD}" srcOrd="3" destOrd="0" parTransId="{37D4B705-64CA-4E4C-A6EA-17328E236C92}" sibTransId="{F6D6BC69-261B-4699-AD4B-0B202E2DCA1B}"/>
    <dgm:cxn modelId="{2E06A6FD-E063-483D-B99B-DD6AD18255EF}" srcId="{B4905647-2E0B-4455-923F-B95E1E47E763}" destId="{822DFBB9-0277-406C-9C0D-0F59F1AF5DDC}" srcOrd="4" destOrd="0" parTransId="{6BE16AE4-7439-48A2-B42E-BDBB7BF79510}" sibTransId="{453E315E-460E-4B7F-B7FA-925CD4374F2F}"/>
    <dgm:cxn modelId="{D102661D-0F60-445B-94B5-515767C85BD4}" type="presParOf" srcId="{3952ABA0-6779-4817-AE90-F7BEAA335189}" destId="{4D3126CB-4F73-4183-96CE-B8DFD3172821}" srcOrd="0" destOrd="0" presId="urn:microsoft.com/office/officeart/2005/8/layout/default"/>
    <dgm:cxn modelId="{6EFDFABA-8C3F-4774-8D84-7F781ABB2C56}" type="presParOf" srcId="{3952ABA0-6779-4817-AE90-F7BEAA335189}" destId="{9E976BB4-1F8A-46E3-A46B-071F0465C760}" srcOrd="1" destOrd="0" presId="urn:microsoft.com/office/officeart/2005/8/layout/default"/>
    <dgm:cxn modelId="{A6D7F12E-1A6E-4DB7-895A-A0E46143097F}" type="presParOf" srcId="{3952ABA0-6779-4817-AE90-F7BEAA335189}" destId="{9DA26944-E783-4399-A751-E181DBCC7990}" srcOrd="2" destOrd="0" presId="urn:microsoft.com/office/officeart/2005/8/layout/default"/>
    <dgm:cxn modelId="{C0123B3E-FDAD-4204-8494-0CD19BE8A1EB}" type="presParOf" srcId="{3952ABA0-6779-4817-AE90-F7BEAA335189}" destId="{A3921547-D317-4269-BF84-434CDF1B8581}" srcOrd="3" destOrd="0" presId="urn:microsoft.com/office/officeart/2005/8/layout/default"/>
    <dgm:cxn modelId="{7FAE0A13-1897-4840-8F2D-2FD26C6C6C61}" type="presParOf" srcId="{3952ABA0-6779-4817-AE90-F7BEAA335189}" destId="{6C858B91-4DA4-4600-82DD-8C33B83E7824}" srcOrd="4" destOrd="0" presId="urn:microsoft.com/office/officeart/2005/8/layout/default"/>
    <dgm:cxn modelId="{9744E0BA-65BA-4298-A54C-E7C10F9D3FAC}" type="presParOf" srcId="{3952ABA0-6779-4817-AE90-F7BEAA335189}" destId="{5664DC14-21FB-45F5-B021-A1CD43427EDA}" srcOrd="5" destOrd="0" presId="urn:microsoft.com/office/officeart/2005/8/layout/default"/>
    <dgm:cxn modelId="{5DD3963B-D5E7-445D-B0B9-70B4FA362F4A}" type="presParOf" srcId="{3952ABA0-6779-4817-AE90-F7BEAA335189}" destId="{8EF3B9CE-DF73-41CE-8512-41CE342419FE}" srcOrd="6" destOrd="0" presId="urn:microsoft.com/office/officeart/2005/8/layout/default"/>
    <dgm:cxn modelId="{DBA9C2CF-35BE-4AD8-9859-4A8A6FD268EF}" type="presParOf" srcId="{3952ABA0-6779-4817-AE90-F7BEAA335189}" destId="{DAB50D2D-6884-4DDD-B953-6088F5617C39}" srcOrd="7" destOrd="0" presId="urn:microsoft.com/office/officeart/2005/8/layout/default"/>
    <dgm:cxn modelId="{88D6B040-2536-414B-A475-9D0034FA70A4}" type="presParOf" srcId="{3952ABA0-6779-4817-AE90-F7BEAA335189}" destId="{03B8D2B8-0016-49B5-9C25-9EE9028E4FA3}" srcOrd="8" destOrd="0" presId="urn:microsoft.com/office/officeart/2005/8/layout/default"/>
  </dgm:cxnLst>
  <dgm:bg/>
  <dgm:whole/>
</dgm:dataModel>
</file>

<file path=ppt/diagrams/data2.xml><?xml version="1.0" encoding="utf-8"?>
<dgm:dataModel xmlns:dgm="http://schemas.openxmlformats.org/drawingml/2006/diagram" xmlns:a="http://schemas.openxmlformats.org/drawingml/2006/main">
  <dgm:ptLst>
    <dgm:pt modelId="{B4905647-2E0B-4455-923F-B95E1E47E763}" type="doc">
      <dgm:prSet loTypeId="urn:microsoft.com/office/officeart/2005/8/layout/default" loCatId="list" qsTypeId="urn:microsoft.com/office/officeart/2005/8/quickstyle/simple2" qsCatId="simple" csTypeId="urn:microsoft.com/office/officeart/2005/8/colors/accent1_1" csCatId="accent1" phldr="1"/>
      <dgm:spPr/>
      <dgm:t>
        <a:bodyPr/>
        <a:lstStyle/>
        <a:p>
          <a:endParaRPr kumimoji="1" lang="ja-JP" altLang="en-US"/>
        </a:p>
      </dgm:t>
    </dgm:pt>
    <dgm:pt modelId="{69C86D3C-EDC3-4821-A65C-8604FF87B7B9}">
      <dgm:prSet/>
      <dgm:spPr/>
      <dgm:t>
        <a:bodyPr/>
        <a:lstStyle/>
        <a:p>
          <a:r>
            <a:rPr lang="ja-JP" dirty="0">
              <a:latin typeface="ＭＳ ゴシック" panose="020B0609070205080204" pitchFamily="49" charset="-128"/>
              <a:ea typeface="ＭＳ ゴシック" panose="020B0609070205080204" pitchFamily="49" charset="-128"/>
            </a:rPr>
            <a:t>一度たずさわると、</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いつまでも県士会活動に関わっていかなければならないのでは</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ないかという不安感</a:t>
          </a:r>
          <a:endParaRPr lang="ja-JP" altLang="en-US" dirty="0">
            <a:latin typeface="ＭＳ ゴシック" panose="020B0609070205080204" pitchFamily="49" charset="-128"/>
            <a:ea typeface="ＭＳ ゴシック" panose="020B0609070205080204" pitchFamily="49" charset="-128"/>
          </a:endParaRPr>
        </a:p>
      </dgm:t>
    </dgm:pt>
    <dgm:pt modelId="{B818B1FE-23EB-4122-BFA5-2D970A42F8B1}" cxnId="{AC7437AF-2501-4B5A-A6F1-8785CD900867}" type="parTrans">
      <dgm:prSet/>
      <dgm:spPr/>
      <dgm:t>
        <a:bodyPr/>
        <a:lstStyle/>
        <a:p>
          <a:endParaRPr kumimoji="1" lang="ja-JP" altLang="en-US"/>
        </a:p>
      </dgm:t>
    </dgm:pt>
    <dgm:pt modelId="{CC69E223-A088-43D7-97A9-1CC85B211CAB}" cxnId="{AC7437AF-2501-4B5A-A6F1-8785CD900867}" type="sibTrans">
      <dgm:prSet/>
      <dgm:spPr/>
      <dgm:t>
        <a:bodyPr/>
        <a:lstStyle/>
        <a:p>
          <a:endParaRPr kumimoji="1" lang="ja-JP" altLang="en-US"/>
        </a:p>
      </dgm:t>
    </dgm:pt>
    <dgm:pt modelId="{76AA01BF-9E3D-4335-99C7-05D1A33954C7}">
      <dgm:prSet/>
      <dgm:spPr/>
      <dgm:t>
        <a:bodyPr/>
        <a:lstStyle/>
        <a:p>
          <a:r>
            <a:rPr lang="ja-JP" dirty="0">
              <a:latin typeface="ＭＳ ゴシック" panose="020B0609070205080204" pitchFamily="49" charset="-128"/>
              <a:ea typeface="ＭＳ ゴシック" panose="020B0609070205080204" pitchFamily="49" charset="-128"/>
            </a:rPr>
            <a:t>作業療法の啓発が必要というのが</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自分の職場だけでいると感じにくい</a:t>
          </a:r>
          <a:endParaRPr lang="ja-JP" altLang="en-US" dirty="0">
            <a:latin typeface="ＭＳ ゴシック" panose="020B0609070205080204" pitchFamily="49" charset="-128"/>
            <a:ea typeface="ＭＳ ゴシック" panose="020B0609070205080204" pitchFamily="49" charset="-128"/>
          </a:endParaRPr>
        </a:p>
      </dgm:t>
    </dgm:pt>
    <dgm:pt modelId="{D1FFF624-A9AD-4053-87CC-8C727ACC787E}" cxnId="{7BF76347-8A48-4DEC-ABEB-E1E2CDC8D70C}" type="parTrans">
      <dgm:prSet/>
      <dgm:spPr/>
      <dgm:t>
        <a:bodyPr/>
        <a:lstStyle/>
        <a:p>
          <a:endParaRPr kumimoji="1" lang="ja-JP" altLang="en-US"/>
        </a:p>
      </dgm:t>
    </dgm:pt>
    <dgm:pt modelId="{01C9689E-8813-4FA4-AAFF-00040B91997F}" cxnId="{7BF76347-8A48-4DEC-ABEB-E1E2CDC8D70C}" type="sibTrans">
      <dgm:prSet/>
      <dgm:spPr/>
      <dgm:t>
        <a:bodyPr/>
        <a:lstStyle/>
        <a:p>
          <a:endParaRPr kumimoji="1" lang="ja-JP" altLang="en-US"/>
        </a:p>
      </dgm:t>
    </dgm:pt>
    <dgm:pt modelId="{1FEDEA4E-281D-404C-8AED-98830CBF22D5}">
      <dgm:prSet/>
      <dgm:spPr/>
      <dgm:t>
        <a:bodyPr/>
        <a:lstStyle/>
        <a:p>
          <a:r>
            <a:rPr lang="ja-JP" dirty="0">
              <a:latin typeface="ＭＳ ゴシック" panose="020B0609070205080204" pitchFamily="49" charset="-128"/>
              <a:ea typeface="ＭＳ ゴシック" panose="020B0609070205080204" pitchFamily="49" charset="-128"/>
            </a:rPr>
            <a:t>ホームページを見る</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機会が少ない</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きっかけがない</a:t>
          </a:r>
          <a:endParaRPr lang="ja-JP" altLang="en-US" dirty="0">
            <a:latin typeface="ＭＳ ゴシック" panose="020B0609070205080204" pitchFamily="49" charset="-128"/>
            <a:ea typeface="ＭＳ ゴシック" panose="020B0609070205080204" pitchFamily="49" charset="-128"/>
          </a:endParaRPr>
        </a:p>
      </dgm:t>
    </dgm:pt>
    <dgm:pt modelId="{B370717D-8F73-42B5-B44E-FCA070823B65}" cxnId="{76E3CFA5-FF02-460E-ACD8-430F9F8DC846}" type="parTrans">
      <dgm:prSet/>
      <dgm:spPr/>
      <dgm:t>
        <a:bodyPr/>
        <a:lstStyle/>
        <a:p>
          <a:endParaRPr kumimoji="1" lang="ja-JP" altLang="en-US"/>
        </a:p>
      </dgm:t>
    </dgm:pt>
    <dgm:pt modelId="{F08045D9-785A-412C-89BD-9C9B6485A9A3}" cxnId="{76E3CFA5-FF02-460E-ACD8-430F9F8DC846}" type="sibTrans">
      <dgm:prSet/>
      <dgm:spPr/>
      <dgm:t>
        <a:bodyPr/>
        <a:lstStyle/>
        <a:p>
          <a:endParaRPr kumimoji="1" lang="ja-JP" altLang="en-US"/>
        </a:p>
      </dgm:t>
    </dgm:pt>
    <dgm:pt modelId="{6A7CF075-5DC6-4399-AC1C-BE03DBB3D776}">
      <dgm:prSet/>
      <dgm:spPr/>
      <dgm:t>
        <a:bodyPr/>
        <a:lstStyle/>
        <a:p>
          <a:r>
            <a:rPr lang="ja-JP" dirty="0">
              <a:latin typeface="ＭＳ ゴシック" panose="020B0609070205080204" pitchFamily="49" charset="-128"/>
              <a:ea typeface="ＭＳ ゴシック" panose="020B0609070205080204" pitchFamily="49" charset="-128"/>
            </a:rPr>
            <a:t>何も参加していないと会費が高いと思うが、背景や現状を知ると</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納得いく</a:t>
          </a:r>
          <a:endParaRPr lang="ja-JP" altLang="en-US" dirty="0">
            <a:latin typeface="ＭＳ ゴシック" panose="020B0609070205080204" pitchFamily="49" charset="-128"/>
            <a:ea typeface="ＭＳ ゴシック" panose="020B0609070205080204" pitchFamily="49" charset="-128"/>
          </a:endParaRPr>
        </a:p>
      </dgm:t>
    </dgm:pt>
    <dgm:pt modelId="{3A2AD222-D307-4655-B8BE-5A7417DFF2A7}" cxnId="{86464A22-9E2E-4525-8F6D-24C028EED84D}" type="parTrans">
      <dgm:prSet/>
      <dgm:spPr/>
      <dgm:t>
        <a:bodyPr/>
        <a:lstStyle/>
        <a:p>
          <a:endParaRPr kumimoji="1" lang="ja-JP" altLang="en-US"/>
        </a:p>
      </dgm:t>
    </dgm:pt>
    <dgm:pt modelId="{37F52535-0234-4D3E-A659-8858D651D3FF}" cxnId="{86464A22-9E2E-4525-8F6D-24C028EED84D}" type="sibTrans">
      <dgm:prSet/>
      <dgm:spPr/>
      <dgm:t>
        <a:bodyPr/>
        <a:lstStyle/>
        <a:p>
          <a:endParaRPr kumimoji="1" lang="ja-JP" altLang="en-US"/>
        </a:p>
      </dgm:t>
    </dgm:pt>
    <dgm:pt modelId="{A296F73A-70FA-40A4-98BE-B84C6F096F20}">
      <dgm:prSet/>
      <dgm:spPr/>
      <dgm:t>
        <a:bodyPr/>
        <a:lstStyle/>
        <a:p>
          <a:r>
            <a:rPr lang="ja-JP" altLang="en-US" dirty="0">
              <a:latin typeface="Century" panose="02040604050505020304" pitchFamily="18" charset="0"/>
              <a:ea typeface="ＭＳ ゴシック" panose="020B0609070205080204" pitchFamily="49" charset="-128"/>
            </a:rPr>
            <a:t>会費が</a:t>
          </a:r>
          <a:r>
            <a:rPr lang="en-US" dirty="0">
              <a:latin typeface="Century" panose="02040604050505020304" pitchFamily="18" charset="0"/>
              <a:ea typeface="ＭＳ ゴシック" panose="020B0609070205080204" pitchFamily="49" charset="-128"/>
            </a:rPr>
            <a:t>5,000</a:t>
          </a:r>
          <a:r>
            <a:rPr lang="ja-JP" dirty="0">
              <a:latin typeface="Century" panose="02040604050505020304" pitchFamily="18" charset="0"/>
              <a:ea typeface="ＭＳ ゴシック" panose="020B0609070205080204" pitchFamily="49" charset="-128"/>
            </a:rPr>
            <a:t>円では</a:t>
          </a:r>
          <a:r>
            <a:rPr lang="ja-JP" altLang="en-US" dirty="0">
              <a:latin typeface="Century" panose="02040604050505020304" pitchFamily="18" charset="0"/>
              <a:ea typeface="ＭＳ ゴシック" panose="020B0609070205080204" pitchFamily="49" charset="-128"/>
            </a:rPr>
            <a:t>　　</a:t>
          </a:r>
          <a:r>
            <a:rPr lang="ja-JP" dirty="0">
              <a:latin typeface="Century" panose="02040604050505020304" pitchFamily="18" charset="0"/>
              <a:ea typeface="ＭＳ ゴシック" panose="020B0609070205080204" pitchFamily="49" charset="-128"/>
            </a:rPr>
            <a:t>足りていないと</a:t>
          </a:r>
          <a:r>
            <a:rPr lang="ja-JP" altLang="en-US" dirty="0">
              <a:latin typeface="Century" panose="02040604050505020304" pitchFamily="18" charset="0"/>
              <a:ea typeface="ＭＳ ゴシック" panose="020B0609070205080204" pitchFamily="49" charset="-128"/>
            </a:rPr>
            <a:t>　　　</a:t>
          </a:r>
          <a:r>
            <a:rPr lang="ja-JP" dirty="0">
              <a:latin typeface="Century" panose="02040604050505020304" pitchFamily="18" charset="0"/>
              <a:ea typeface="ＭＳ ゴシック" panose="020B0609070205080204" pitchFamily="49" charset="-128"/>
            </a:rPr>
            <a:t>知らなかった</a:t>
          </a:r>
          <a:r>
            <a:rPr lang="ja-JP" altLang="en-US" dirty="0">
              <a:latin typeface="Century" panose="02040604050505020304" pitchFamily="18" charset="0"/>
              <a:ea typeface="ＭＳ ゴシック" panose="020B0609070205080204" pitchFamily="49" charset="-128"/>
            </a:rPr>
            <a:t>　　　　</a:t>
          </a:r>
          <a:r>
            <a:rPr lang="ja-JP" dirty="0">
              <a:latin typeface="Century" panose="02040604050505020304" pitchFamily="18" charset="0"/>
              <a:ea typeface="ＭＳ ゴシック" panose="020B0609070205080204" pitchFamily="49" charset="-128"/>
            </a:rPr>
            <a:t>現状を知ると上げても良いと思った</a:t>
          </a:r>
          <a:endParaRPr lang="ja-JP" altLang="en-US" dirty="0">
            <a:latin typeface="Century" panose="02040604050505020304" pitchFamily="18" charset="0"/>
            <a:ea typeface="ＭＳ ゴシック" panose="020B0609070205080204" pitchFamily="49" charset="-128"/>
          </a:endParaRPr>
        </a:p>
      </dgm:t>
    </dgm:pt>
    <dgm:pt modelId="{2FA0D3CF-EA61-4E32-B995-CC1B4FBC0D11}" cxnId="{C3CA9446-C083-417F-AF3F-9FBB880483F7}" type="parTrans">
      <dgm:prSet/>
      <dgm:spPr/>
      <dgm:t>
        <a:bodyPr/>
        <a:lstStyle/>
        <a:p>
          <a:endParaRPr kumimoji="1" lang="ja-JP" altLang="en-US"/>
        </a:p>
      </dgm:t>
    </dgm:pt>
    <dgm:pt modelId="{D4765D44-E2D1-49C7-9223-42BEBD589E52}" cxnId="{C3CA9446-C083-417F-AF3F-9FBB880483F7}" type="sibTrans">
      <dgm:prSet/>
      <dgm:spPr/>
      <dgm:t>
        <a:bodyPr/>
        <a:lstStyle/>
        <a:p>
          <a:endParaRPr kumimoji="1" lang="ja-JP" altLang="en-US"/>
        </a:p>
      </dgm:t>
    </dgm:pt>
    <dgm:pt modelId="{3952ABA0-6779-4817-AE90-F7BEAA335189}" type="pres">
      <dgm:prSet presAssocID="{B4905647-2E0B-4455-923F-B95E1E47E763}" presName="diagram" presStyleCnt="0">
        <dgm:presLayoutVars>
          <dgm:dir/>
          <dgm:resizeHandles val="exact"/>
        </dgm:presLayoutVars>
      </dgm:prSet>
      <dgm:spPr/>
    </dgm:pt>
    <dgm:pt modelId="{08C7832F-20CF-46B1-9258-82FDE1E5AF21}" type="pres">
      <dgm:prSet presAssocID="{69C86D3C-EDC3-4821-A65C-8604FF87B7B9}" presName="node" presStyleLbl="node1" presStyleIdx="0" presStyleCnt="5" custScaleX="100368" custScaleY="111520">
        <dgm:presLayoutVars>
          <dgm:bulletEnabled val="1"/>
        </dgm:presLayoutVars>
      </dgm:prSet>
      <dgm:spPr/>
    </dgm:pt>
    <dgm:pt modelId="{BEEC107D-BDA4-4DFD-BEB2-5ACC8201239E}" type="pres">
      <dgm:prSet presAssocID="{CC69E223-A088-43D7-97A9-1CC85B211CAB}" presName="sibTrans" presStyleCnt="0"/>
      <dgm:spPr/>
    </dgm:pt>
    <dgm:pt modelId="{73A8674A-383B-477F-865F-5342F1966B32}" type="pres">
      <dgm:prSet presAssocID="{76AA01BF-9E3D-4335-99C7-05D1A33954C7}" presName="node" presStyleLbl="node1" presStyleIdx="1" presStyleCnt="5" custScaleX="100368" custScaleY="111520">
        <dgm:presLayoutVars>
          <dgm:bulletEnabled val="1"/>
        </dgm:presLayoutVars>
      </dgm:prSet>
      <dgm:spPr/>
    </dgm:pt>
    <dgm:pt modelId="{49F3B81B-E076-4A1A-ACFC-5A6863A790EA}" type="pres">
      <dgm:prSet presAssocID="{01C9689E-8813-4FA4-AAFF-00040B91997F}" presName="sibTrans" presStyleCnt="0"/>
      <dgm:spPr/>
    </dgm:pt>
    <dgm:pt modelId="{74514343-7914-40C4-A965-5C6A5A713554}" type="pres">
      <dgm:prSet presAssocID="{1FEDEA4E-281D-404C-8AED-98830CBF22D5}" presName="node" presStyleLbl="node1" presStyleIdx="2" presStyleCnt="5" custScaleX="100683" custScaleY="111520">
        <dgm:presLayoutVars>
          <dgm:bulletEnabled val="1"/>
        </dgm:presLayoutVars>
      </dgm:prSet>
      <dgm:spPr/>
    </dgm:pt>
    <dgm:pt modelId="{1BE3BCBE-DC48-410D-A101-222D161F53C8}" type="pres">
      <dgm:prSet presAssocID="{F08045D9-785A-412C-89BD-9C9B6485A9A3}" presName="sibTrans" presStyleCnt="0"/>
      <dgm:spPr/>
    </dgm:pt>
    <dgm:pt modelId="{25B3F531-71C2-4B92-A676-CCC09BE4D195}" type="pres">
      <dgm:prSet presAssocID="{6A7CF075-5DC6-4399-AC1C-BE03DBB3D776}" presName="node" presStyleLbl="node1" presStyleIdx="3" presStyleCnt="5" custScaleX="100841" custScaleY="114107">
        <dgm:presLayoutVars>
          <dgm:bulletEnabled val="1"/>
        </dgm:presLayoutVars>
      </dgm:prSet>
      <dgm:spPr/>
    </dgm:pt>
    <dgm:pt modelId="{76037A60-D646-4989-9ABB-B0781558FE20}" type="pres">
      <dgm:prSet presAssocID="{37F52535-0234-4D3E-A659-8858D651D3FF}" presName="sibTrans" presStyleCnt="0"/>
      <dgm:spPr/>
    </dgm:pt>
    <dgm:pt modelId="{1F321CCD-F913-48F6-A540-C4CF4374913A}" type="pres">
      <dgm:prSet presAssocID="{A296F73A-70FA-40A4-98BE-B84C6F096F20}" presName="node" presStyleLbl="node1" presStyleIdx="4" presStyleCnt="5" custScaleX="100841" custScaleY="112046">
        <dgm:presLayoutVars>
          <dgm:bulletEnabled val="1"/>
        </dgm:presLayoutVars>
      </dgm:prSet>
      <dgm:spPr/>
    </dgm:pt>
  </dgm:ptLst>
  <dgm:cxnLst>
    <dgm:cxn modelId="{86464A22-9E2E-4525-8F6D-24C028EED84D}" srcId="{B4905647-2E0B-4455-923F-B95E1E47E763}" destId="{6A7CF075-5DC6-4399-AC1C-BE03DBB3D776}" srcOrd="3" destOrd="0" parTransId="{3A2AD222-D307-4655-B8BE-5A7417DFF2A7}" sibTransId="{37F52535-0234-4D3E-A659-8858D651D3FF}"/>
    <dgm:cxn modelId="{FF5AF724-E196-4BB7-A61E-980A39FBE664}" type="presOf" srcId="{69C86D3C-EDC3-4821-A65C-8604FF87B7B9}" destId="{08C7832F-20CF-46B1-9258-82FDE1E5AF21}" srcOrd="0" destOrd="0" presId="urn:microsoft.com/office/officeart/2005/8/layout/default"/>
    <dgm:cxn modelId="{C3CA9446-C083-417F-AF3F-9FBB880483F7}" srcId="{B4905647-2E0B-4455-923F-B95E1E47E763}" destId="{A296F73A-70FA-40A4-98BE-B84C6F096F20}" srcOrd="4" destOrd="0" parTransId="{2FA0D3CF-EA61-4E32-B995-CC1B4FBC0D11}" sibTransId="{D4765D44-E2D1-49C7-9223-42BEBD589E52}"/>
    <dgm:cxn modelId="{7BF76347-8A48-4DEC-ABEB-E1E2CDC8D70C}" srcId="{B4905647-2E0B-4455-923F-B95E1E47E763}" destId="{76AA01BF-9E3D-4335-99C7-05D1A33954C7}" srcOrd="1" destOrd="0" parTransId="{D1FFF624-A9AD-4053-87CC-8C727ACC787E}" sibTransId="{01C9689E-8813-4FA4-AAFF-00040B91997F}"/>
    <dgm:cxn modelId="{F5180368-C282-48A5-90AD-6E5334D606DB}" type="presOf" srcId="{76AA01BF-9E3D-4335-99C7-05D1A33954C7}" destId="{73A8674A-383B-477F-865F-5342F1966B32}" srcOrd="0" destOrd="0" presId="urn:microsoft.com/office/officeart/2005/8/layout/default"/>
    <dgm:cxn modelId="{2D340050-1C0F-4401-86C1-0622FD043EE3}" type="presOf" srcId="{A296F73A-70FA-40A4-98BE-B84C6F096F20}" destId="{1F321CCD-F913-48F6-A540-C4CF4374913A}" srcOrd="0" destOrd="0" presId="urn:microsoft.com/office/officeart/2005/8/layout/default"/>
    <dgm:cxn modelId="{83C64192-7132-4386-9527-4FDAF19CE7CB}" type="presOf" srcId="{6A7CF075-5DC6-4399-AC1C-BE03DBB3D776}" destId="{25B3F531-71C2-4B92-A676-CCC09BE4D195}" srcOrd="0" destOrd="0" presId="urn:microsoft.com/office/officeart/2005/8/layout/default"/>
    <dgm:cxn modelId="{6296A299-F32E-48DA-9F92-6C224B983D1F}" type="presOf" srcId="{1FEDEA4E-281D-404C-8AED-98830CBF22D5}" destId="{74514343-7914-40C4-A965-5C6A5A713554}" srcOrd="0" destOrd="0" presId="urn:microsoft.com/office/officeart/2005/8/layout/default"/>
    <dgm:cxn modelId="{76E3CFA5-FF02-460E-ACD8-430F9F8DC846}" srcId="{B4905647-2E0B-4455-923F-B95E1E47E763}" destId="{1FEDEA4E-281D-404C-8AED-98830CBF22D5}" srcOrd="2" destOrd="0" parTransId="{B370717D-8F73-42B5-B44E-FCA070823B65}" sibTransId="{F08045D9-785A-412C-89BD-9C9B6485A9A3}"/>
    <dgm:cxn modelId="{AC7437AF-2501-4B5A-A6F1-8785CD900867}" srcId="{B4905647-2E0B-4455-923F-B95E1E47E763}" destId="{69C86D3C-EDC3-4821-A65C-8604FF87B7B9}" srcOrd="0" destOrd="0" parTransId="{B818B1FE-23EB-4122-BFA5-2D970A42F8B1}" sibTransId="{CC69E223-A088-43D7-97A9-1CC85B211CAB}"/>
    <dgm:cxn modelId="{0F7BECD7-E74A-49E7-849D-BB5F22B18C99}" type="presOf" srcId="{B4905647-2E0B-4455-923F-B95E1E47E763}" destId="{3952ABA0-6779-4817-AE90-F7BEAA335189}" srcOrd="0" destOrd="0" presId="urn:microsoft.com/office/officeart/2005/8/layout/default"/>
    <dgm:cxn modelId="{2E403BEE-3436-40CC-B0AA-BCA8CD445D7A}" type="presParOf" srcId="{3952ABA0-6779-4817-AE90-F7BEAA335189}" destId="{08C7832F-20CF-46B1-9258-82FDE1E5AF21}" srcOrd="0" destOrd="0" presId="urn:microsoft.com/office/officeart/2005/8/layout/default"/>
    <dgm:cxn modelId="{F66823C4-CED9-475F-BFF2-62CFFE767446}" type="presParOf" srcId="{3952ABA0-6779-4817-AE90-F7BEAA335189}" destId="{BEEC107D-BDA4-4DFD-BEB2-5ACC8201239E}" srcOrd="1" destOrd="0" presId="urn:microsoft.com/office/officeart/2005/8/layout/default"/>
    <dgm:cxn modelId="{BD3A81BF-437F-49F9-8106-0125E492181B}" type="presParOf" srcId="{3952ABA0-6779-4817-AE90-F7BEAA335189}" destId="{73A8674A-383B-477F-865F-5342F1966B32}" srcOrd="2" destOrd="0" presId="urn:microsoft.com/office/officeart/2005/8/layout/default"/>
    <dgm:cxn modelId="{B112FE7C-C75A-4B9B-815A-81C36703534C}" type="presParOf" srcId="{3952ABA0-6779-4817-AE90-F7BEAA335189}" destId="{49F3B81B-E076-4A1A-ACFC-5A6863A790EA}" srcOrd="3" destOrd="0" presId="urn:microsoft.com/office/officeart/2005/8/layout/default"/>
    <dgm:cxn modelId="{5B8B65F4-0F23-466D-B950-7BF79C32C5FB}" type="presParOf" srcId="{3952ABA0-6779-4817-AE90-F7BEAA335189}" destId="{74514343-7914-40C4-A965-5C6A5A713554}" srcOrd="4" destOrd="0" presId="urn:microsoft.com/office/officeart/2005/8/layout/default"/>
    <dgm:cxn modelId="{1DA11FBA-58A5-48B2-BFBD-7C4D9BB54298}" type="presParOf" srcId="{3952ABA0-6779-4817-AE90-F7BEAA335189}" destId="{1BE3BCBE-DC48-410D-A101-222D161F53C8}" srcOrd="5" destOrd="0" presId="urn:microsoft.com/office/officeart/2005/8/layout/default"/>
    <dgm:cxn modelId="{733A2738-0698-4831-ADDC-7DD7253B1320}" type="presParOf" srcId="{3952ABA0-6779-4817-AE90-F7BEAA335189}" destId="{25B3F531-71C2-4B92-A676-CCC09BE4D195}" srcOrd="6" destOrd="0" presId="urn:microsoft.com/office/officeart/2005/8/layout/default"/>
    <dgm:cxn modelId="{B87FF7AC-30EB-4424-A6D2-D606C9AE0A23}" type="presParOf" srcId="{3952ABA0-6779-4817-AE90-F7BEAA335189}" destId="{76037A60-D646-4989-9ABB-B0781558FE20}" srcOrd="7" destOrd="0" presId="urn:microsoft.com/office/officeart/2005/8/layout/default"/>
    <dgm:cxn modelId="{5720AF6C-F11F-474F-8620-BC7C3424558B}" type="presParOf" srcId="{3952ABA0-6779-4817-AE90-F7BEAA335189}" destId="{1F321CCD-F913-48F6-A540-C4CF4374913A}" srcOrd="8" destOrd="0" presId="urn:microsoft.com/office/officeart/2005/8/layout/default"/>
  </dgm:cxnLst>
  <dgm:bg/>
  <dgm:whole/>
</dgm:dataModel>
</file>

<file path=ppt/diagrams/data3.xml><?xml version="1.0" encoding="utf-8"?>
<dgm:dataModel xmlns:dgm="http://schemas.openxmlformats.org/drawingml/2006/diagram" xmlns:a="http://schemas.openxmlformats.org/drawingml/2006/main">
  <dgm:ptLst>
    <dgm:pt modelId="{B4905647-2E0B-4455-923F-B95E1E47E763}" type="doc">
      <dgm:prSet loTypeId="urn:microsoft.com/office/officeart/2005/8/layout/default" loCatId="list" qsTypeId="urn:microsoft.com/office/officeart/2005/8/quickstyle/simple2" qsCatId="simple" csTypeId="urn:microsoft.com/office/officeart/2005/8/colors/accent2_1" csCatId="accent2" phldr="1"/>
      <dgm:spPr/>
      <dgm:t>
        <a:bodyPr/>
        <a:lstStyle/>
        <a:p>
          <a:endParaRPr kumimoji="1" lang="ja-JP" altLang="en-US"/>
        </a:p>
      </dgm:t>
    </dgm:pt>
    <dgm:pt modelId="{2BCB653A-0BBC-4707-8D56-F9935C302FD0}">
      <dgm:prSet/>
      <dgm:spPr>
        <a:ln w="28575">
          <a:solidFill>
            <a:schemeClr val="accent2"/>
          </a:solidFill>
        </a:ln>
      </dgm:spPr>
      <dgm:t>
        <a:bodyPr/>
        <a:lstStyle/>
        <a:p>
          <a:r>
            <a:rPr lang="ja-JP" dirty="0">
              <a:latin typeface="ＭＳ ゴシック" panose="020B0609070205080204" pitchFamily="49" charset="-128"/>
              <a:ea typeface="ＭＳ ゴシック" panose="020B0609070205080204" pitchFamily="49" charset="-128"/>
            </a:rPr>
            <a:t>県士会の活動を行うと、土日を空けなくては</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いけない</a:t>
          </a:r>
          <a:endParaRPr lang="ja-JP" altLang="en-US" dirty="0">
            <a:latin typeface="ＭＳ ゴシック" panose="020B0609070205080204" pitchFamily="49" charset="-128"/>
            <a:ea typeface="ＭＳ ゴシック" panose="020B0609070205080204" pitchFamily="49" charset="-128"/>
          </a:endParaRPr>
        </a:p>
      </dgm:t>
    </dgm:pt>
    <dgm:pt modelId="{D993FD9E-105E-4CC5-8AB5-EBF86DECCD2F}" cxnId="{DD466627-7F6F-41A9-8781-F81153C33DAE}" type="parTrans">
      <dgm:prSet/>
      <dgm:spPr/>
      <dgm:t>
        <a:bodyPr/>
        <a:lstStyle/>
        <a:p>
          <a:endParaRPr kumimoji="1" lang="ja-JP" altLang="en-US"/>
        </a:p>
      </dgm:t>
    </dgm:pt>
    <dgm:pt modelId="{BE6688B3-0011-4CBA-BC39-9E47A80DC97E}" cxnId="{DD466627-7F6F-41A9-8781-F81153C33DAE}" type="sibTrans">
      <dgm:prSet/>
      <dgm:spPr/>
      <dgm:t>
        <a:bodyPr/>
        <a:lstStyle/>
        <a:p>
          <a:endParaRPr kumimoji="1" lang="ja-JP" altLang="en-US"/>
        </a:p>
      </dgm:t>
    </dgm:pt>
    <dgm:pt modelId="{099DB1C5-6FED-4E1A-94F5-B924BCA95EBB}">
      <dgm:prSet/>
      <dgm:spPr>
        <a:ln w="28575">
          <a:solidFill>
            <a:schemeClr val="accent2"/>
          </a:solidFill>
        </a:ln>
      </dgm:spPr>
      <dgm:t>
        <a:bodyPr/>
        <a:lstStyle/>
        <a:p>
          <a:r>
            <a:rPr lang="ja-JP" dirty="0">
              <a:latin typeface="ＭＳ ゴシック" panose="020B0609070205080204" pitchFamily="49" charset="-128"/>
              <a:ea typeface="ＭＳ ゴシック" panose="020B0609070205080204" pitchFamily="49" charset="-128"/>
            </a:rPr>
            <a:t>仕事と子育てで</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県士会活動をするにも</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家族の理解と協力が必要</a:t>
          </a:r>
          <a:endParaRPr lang="ja-JP" altLang="en-US" dirty="0">
            <a:latin typeface="ＭＳ ゴシック" panose="020B0609070205080204" pitchFamily="49" charset="-128"/>
            <a:ea typeface="ＭＳ ゴシック" panose="020B0609070205080204" pitchFamily="49" charset="-128"/>
          </a:endParaRPr>
        </a:p>
      </dgm:t>
    </dgm:pt>
    <dgm:pt modelId="{41297187-220B-4C37-B0FC-6718170944B6}" cxnId="{64E3240C-3338-4F58-8F45-7B6868E38906}" type="parTrans">
      <dgm:prSet/>
      <dgm:spPr/>
      <dgm:t>
        <a:bodyPr/>
        <a:lstStyle/>
        <a:p>
          <a:endParaRPr kumimoji="1" lang="ja-JP" altLang="en-US"/>
        </a:p>
      </dgm:t>
    </dgm:pt>
    <dgm:pt modelId="{9D34FA91-C49A-44FE-A580-90EF43555181}" cxnId="{64E3240C-3338-4F58-8F45-7B6868E38906}" type="sibTrans">
      <dgm:prSet/>
      <dgm:spPr/>
      <dgm:t>
        <a:bodyPr/>
        <a:lstStyle/>
        <a:p>
          <a:endParaRPr kumimoji="1" lang="ja-JP" altLang="en-US"/>
        </a:p>
      </dgm:t>
    </dgm:pt>
    <dgm:pt modelId="{0819AB36-EE02-4180-9A70-9E1298194DE0}">
      <dgm:prSet/>
      <dgm:spPr>
        <a:ln w="28575">
          <a:solidFill>
            <a:schemeClr val="accent2"/>
          </a:solidFill>
        </a:ln>
      </dgm:spPr>
      <dgm:t>
        <a:bodyPr/>
        <a:lstStyle/>
        <a:p>
          <a:r>
            <a:rPr lang="en-US" dirty="0">
              <a:latin typeface="Century" panose="02040604050505020304" pitchFamily="18" charset="0"/>
              <a:ea typeface="ＭＳ ゴシック" panose="020B0609070205080204" pitchFamily="49" charset="-128"/>
            </a:rPr>
            <a:t>10</a:t>
          </a:r>
          <a:r>
            <a:rPr lang="ja-JP" dirty="0">
              <a:latin typeface="Century" panose="02040604050505020304" pitchFamily="18" charset="0"/>
              <a:ea typeface="ＭＳ ゴシック" panose="020B0609070205080204" pitchFamily="49" charset="-128"/>
            </a:rPr>
            <a:t>年以上県士会から</a:t>
          </a:r>
          <a:r>
            <a:rPr lang="ja-JP" altLang="en-US" dirty="0">
              <a:latin typeface="Century" panose="02040604050505020304" pitchFamily="18" charset="0"/>
              <a:ea typeface="ＭＳ ゴシック" panose="020B0609070205080204" pitchFamily="49" charset="-128"/>
            </a:rPr>
            <a:t>　　</a:t>
          </a:r>
          <a:r>
            <a:rPr lang="ja-JP" dirty="0">
              <a:latin typeface="Century" panose="02040604050505020304" pitchFamily="18" charset="0"/>
              <a:ea typeface="ＭＳ ゴシック" panose="020B0609070205080204" pitchFamily="49" charset="-128"/>
            </a:rPr>
            <a:t>離れている立場で</a:t>
          </a:r>
          <a:r>
            <a:rPr lang="ja-JP" altLang="en-US" dirty="0">
              <a:latin typeface="Century" panose="02040604050505020304" pitchFamily="18" charset="0"/>
              <a:ea typeface="ＭＳ ゴシック" panose="020B0609070205080204" pitchFamily="49" charset="-128"/>
            </a:rPr>
            <a:t>　　　　</a:t>
          </a:r>
          <a:r>
            <a:rPr lang="ja-JP" dirty="0">
              <a:latin typeface="Century" panose="02040604050505020304" pitchFamily="18" charset="0"/>
              <a:ea typeface="ＭＳ ゴシック" panose="020B0609070205080204" pitchFamily="49" charset="-128"/>
            </a:rPr>
            <a:t>担当になって、</a:t>
          </a:r>
          <a:r>
            <a:rPr lang="ja-JP" altLang="en-US" dirty="0">
              <a:latin typeface="Century" panose="02040604050505020304" pitchFamily="18" charset="0"/>
              <a:ea typeface="ＭＳ ゴシック" panose="020B0609070205080204" pitchFamily="49" charset="-128"/>
            </a:rPr>
            <a:t>　　　　</a:t>
          </a:r>
          <a:r>
            <a:rPr lang="ja-JP" dirty="0">
              <a:latin typeface="Century" panose="02040604050505020304" pitchFamily="18" charset="0"/>
              <a:ea typeface="ＭＳ ゴシック" panose="020B0609070205080204" pitchFamily="49" charset="-128"/>
            </a:rPr>
            <a:t>仕事が</a:t>
          </a:r>
          <a:r>
            <a:rPr lang="ja-JP" altLang="en-US" dirty="0">
              <a:latin typeface="Century" panose="02040604050505020304" pitchFamily="18" charset="0"/>
              <a:ea typeface="ＭＳ ゴシック" panose="020B0609070205080204" pitchFamily="49" charset="-128"/>
            </a:rPr>
            <a:t>務まって</a:t>
          </a:r>
          <a:r>
            <a:rPr lang="ja-JP" dirty="0">
              <a:latin typeface="Century" panose="02040604050505020304" pitchFamily="18" charset="0"/>
              <a:ea typeface="ＭＳ ゴシック" panose="020B0609070205080204" pitchFamily="49" charset="-128"/>
            </a:rPr>
            <a:t>いるのか…？</a:t>
          </a:r>
          <a:endParaRPr lang="ja-JP" altLang="en-US" dirty="0">
            <a:latin typeface="Century" panose="02040604050505020304" pitchFamily="18" charset="0"/>
            <a:ea typeface="ＭＳ ゴシック" panose="020B0609070205080204" pitchFamily="49" charset="-128"/>
          </a:endParaRPr>
        </a:p>
      </dgm:t>
    </dgm:pt>
    <dgm:pt modelId="{48A4B093-28FA-48BD-BC09-20B0E407EAA5}" cxnId="{8EABA312-B9E9-471F-A95A-14CD4527CBAD}" type="parTrans">
      <dgm:prSet/>
      <dgm:spPr/>
      <dgm:t>
        <a:bodyPr/>
        <a:lstStyle/>
        <a:p>
          <a:endParaRPr kumimoji="1" lang="ja-JP" altLang="en-US"/>
        </a:p>
      </dgm:t>
    </dgm:pt>
    <dgm:pt modelId="{5011928E-1736-4067-8C3F-152382776516}" cxnId="{8EABA312-B9E9-471F-A95A-14CD4527CBAD}" type="sibTrans">
      <dgm:prSet/>
      <dgm:spPr/>
      <dgm:t>
        <a:bodyPr/>
        <a:lstStyle/>
        <a:p>
          <a:endParaRPr kumimoji="1" lang="ja-JP" altLang="en-US"/>
        </a:p>
      </dgm:t>
    </dgm:pt>
    <dgm:pt modelId="{E36C02D2-FFA1-4372-8F72-30793E79AAF5}">
      <dgm:prSet/>
      <dgm:spPr>
        <a:ln w="28575">
          <a:solidFill>
            <a:schemeClr val="accent2"/>
          </a:solidFill>
        </a:ln>
      </dgm:spPr>
      <dgm:t>
        <a:bodyPr/>
        <a:lstStyle/>
        <a:p>
          <a:r>
            <a:rPr lang="ja-JP" dirty="0">
              <a:latin typeface="ＭＳ ゴシック" panose="020B0609070205080204" pitchFamily="49" charset="-128"/>
              <a:ea typeface="ＭＳ ゴシック" panose="020B0609070205080204" pitchFamily="49" charset="-128"/>
            </a:rPr>
            <a:t>仕事と家庭を両立</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させようと思うと、</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なかなか県士会への</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参加が難しい</a:t>
          </a:r>
          <a:endParaRPr lang="ja-JP" altLang="en-US" dirty="0">
            <a:latin typeface="ＭＳ ゴシック" panose="020B0609070205080204" pitchFamily="49" charset="-128"/>
            <a:ea typeface="ＭＳ ゴシック" panose="020B0609070205080204" pitchFamily="49" charset="-128"/>
          </a:endParaRPr>
        </a:p>
      </dgm:t>
    </dgm:pt>
    <dgm:pt modelId="{060BC47A-99A0-43F6-AFC2-908895CE4B30}" cxnId="{BB682743-4435-40E0-9871-CB5CF548B2B4}" type="parTrans">
      <dgm:prSet/>
      <dgm:spPr/>
      <dgm:t>
        <a:bodyPr/>
        <a:lstStyle/>
        <a:p>
          <a:endParaRPr kumimoji="1" lang="ja-JP" altLang="en-US"/>
        </a:p>
      </dgm:t>
    </dgm:pt>
    <dgm:pt modelId="{6AA0E5FC-A327-471C-8719-CF0E0714A58C}" cxnId="{BB682743-4435-40E0-9871-CB5CF548B2B4}" type="sibTrans">
      <dgm:prSet/>
      <dgm:spPr/>
      <dgm:t>
        <a:bodyPr/>
        <a:lstStyle/>
        <a:p>
          <a:endParaRPr kumimoji="1" lang="ja-JP" altLang="en-US"/>
        </a:p>
      </dgm:t>
    </dgm:pt>
    <dgm:pt modelId="{9C07BE51-C393-452A-A375-9A2375A43B35}">
      <dgm:prSet/>
      <dgm:spPr>
        <a:ln w="28575">
          <a:solidFill>
            <a:schemeClr val="accent2"/>
          </a:solidFill>
        </a:ln>
      </dgm:spPr>
      <dgm:t>
        <a:bodyPr/>
        <a:lstStyle/>
        <a:p>
          <a:r>
            <a:rPr lang="ja-JP" dirty="0">
              <a:latin typeface="ＭＳ ゴシック" panose="020B0609070205080204" pitchFamily="49" charset="-128"/>
              <a:ea typeface="ＭＳ ゴシック" panose="020B0609070205080204" pitchFamily="49" charset="-128"/>
            </a:rPr>
            <a:t>県士会の人数は</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増えているようですが、</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ウチ（職場）は母クラス</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ばかりです。</a:t>
          </a:r>
          <a:r>
            <a:rPr lang="ja-JP" altLang="en-US" dirty="0">
              <a:latin typeface="ＭＳ ゴシック" panose="020B0609070205080204" pitchFamily="49" charset="-128"/>
              <a:ea typeface="ＭＳ ゴシック" panose="020B0609070205080204" pitchFamily="49" charset="-128"/>
            </a:rPr>
            <a:t>　　　　　</a:t>
          </a:r>
          <a:r>
            <a:rPr lang="ja-JP" dirty="0">
              <a:latin typeface="ＭＳ ゴシック" panose="020B0609070205080204" pitchFamily="49" charset="-128"/>
              <a:ea typeface="ＭＳ ゴシック" panose="020B0609070205080204" pitchFamily="49" charset="-128"/>
            </a:rPr>
            <a:t>新人はどこに勤めているのでしょう</a:t>
          </a:r>
          <a:endParaRPr lang="ja-JP" altLang="en-US" dirty="0">
            <a:latin typeface="ＭＳ ゴシック" panose="020B0609070205080204" pitchFamily="49" charset="-128"/>
            <a:ea typeface="ＭＳ ゴシック" panose="020B0609070205080204" pitchFamily="49" charset="-128"/>
          </a:endParaRPr>
        </a:p>
      </dgm:t>
    </dgm:pt>
    <dgm:pt modelId="{8EC34002-188B-4113-9DB6-B7CDE22AF68C}" cxnId="{BF42C04E-6E13-4C59-B844-58C580F76D74}" type="parTrans">
      <dgm:prSet/>
      <dgm:spPr/>
      <dgm:t>
        <a:bodyPr/>
        <a:lstStyle/>
        <a:p>
          <a:endParaRPr kumimoji="1" lang="ja-JP" altLang="en-US"/>
        </a:p>
      </dgm:t>
    </dgm:pt>
    <dgm:pt modelId="{9B75ECEC-95DE-4EB3-B9C2-0D32C2D012BD}" cxnId="{BF42C04E-6E13-4C59-B844-58C580F76D74}" type="sibTrans">
      <dgm:prSet/>
      <dgm:spPr/>
      <dgm:t>
        <a:bodyPr/>
        <a:lstStyle/>
        <a:p>
          <a:endParaRPr kumimoji="1" lang="ja-JP" altLang="en-US"/>
        </a:p>
      </dgm:t>
    </dgm:pt>
    <dgm:pt modelId="{3952ABA0-6779-4817-AE90-F7BEAA335189}" type="pres">
      <dgm:prSet presAssocID="{B4905647-2E0B-4455-923F-B95E1E47E763}" presName="diagram" presStyleCnt="0">
        <dgm:presLayoutVars>
          <dgm:dir/>
          <dgm:resizeHandles val="exact"/>
        </dgm:presLayoutVars>
      </dgm:prSet>
      <dgm:spPr/>
    </dgm:pt>
    <dgm:pt modelId="{74651B24-DFBD-4834-ACB7-FB2D9609AA70}" type="pres">
      <dgm:prSet presAssocID="{2BCB653A-0BBC-4707-8D56-F9935C302FD0}" presName="node" presStyleLbl="node1" presStyleIdx="0" presStyleCnt="5" custScaleX="99364" custScaleY="109122">
        <dgm:presLayoutVars>
          <dgm:bulletEnabled val="1"/>
        </dgm:presLayoutVars>
      </dgm:prSet>
      <dgm:spPr/>
    </dgm:pt>
    <dgm:pt modelId="{2A73B393-5C2B-47F5-A5F5-50859CC76319}" type="pres">
      <dgm:prSet presAssocID="{BE6688B3-0011-4CBA-BC39-9E47A80DC97E}" presName="sibTrans" presStyleCnt="0"/>
      <dgm:spPr/>
    </dgm:pt>
    <dgm:pt modelId="{88AF349B-EE89-4A3C-97E2-42CA5594CA5B}" type="pres">
      <dgm:prSet presAssocID="{099DB1C5-6FED-4E1A-94F5-B924BCA95EBB}" presName="node" presStyleLbl="node1" presStyleIdx="1" presStyleCnt="5" custScaleY="109122">
        <dgm:presLayoutVars>
          <dgm:bulletEnabled val="1"/>
        </dgm:presLayoutVars>
      </dgm:prSet>
      <dgm:spPr/>
    </dgm:pt>
    <dgm:pt modelId="{DBFF6B96-34F8-42A3-B15D-9A4D41AD76DA}" type="pres">
      <dgm:prSet presAssocID="{9D34FA91-C49A-44FE-A580-90EF43555181}" presName="sibTrans" presStyleCnt="0"/>
      <dgm:spPr/>
    </dgm:pt>
    <dgm:pt modelId="{DDF3E50C-17E5-4CBB-A63C-BEC6DF2205D8}" type="pres">
      <dgm:prSet presAssocID="{0819AB36-EE02-4180-9A70-9E1298194DE0}" presName="node" presStyleLbl="node1" presStyleIdx="2" presStyleCnt="5" custScaleY="109122">
        <dgm:presLayoutVars>
          <dgm:bulletEnabled val="1"/>
        </dgm:presLayoutVars>
      </dgm:prSet>
      <dgm:spPr/>
    </dgm:pt>
    <dgm:pt modelId="{1372CB5C-C750-4216-84CD-A7B96A3DB32B}" type="pres">
      <dgm:prSet presAssocID="{5011928E-1736-4067-8C3F-152382776516}" presName="sibTrans" presStyleCnt="0"/>
      <dgm:spPr/>
    </dgm:pt>
    <dgm:pt modelId="{C3AFDD90-CC8E-4B86-B4B3-35FDE97E068B}" type="pres">
      <dgm:prSet presAssocID="{E36C02D2-FFA1-4372-8F72-30793E79AAF5}" presName="node" presStyleLbl="node1" presStyleIdx="3" presStyleCnt="5" custScaleY="109122">
        <dgm:presLayoutVars>
          <dgm:bulletEnabled val="1"/>
        </dgm:presLayoutVars>
      </dgm:prSet>
      <dgm:spPr/>
    </dgm:pt>
    <dgm:pt modelId="{754A9E0F-F197-4BE9-9D4E-05D01E0743A7}" type="pres">
      <dgm:prSet presAssocID="{6AA0E5FC-A327-471C-8719-CF0E0714A58C}" presName="sibTrans" presStyleCnt="0"/>
      <dgm:spPr/>
    </dgm:pt>
    <dgm:pt modelId="{FC5AF6A5-42D1-4992-B190-443C3E830259}" type="pres">
      <dgm:prSet presAssocID="{9C07BE51-C393-452A-A375-9A2375A43B35}" presName="node" presStyleLbl="node1" presStyleIdx="4" presStyleCnt="5" custScaleY="111304">
        <dgm:presLayoutVars>
          <dgm:bulletEnabled val="1"/>
        </dgm:presLayoutVars>
      </dgm:prSet>
      <dgm:spPr/>
    </dgm:pt>
  </dgm:ptLst>
  <dgm:cxnLst>
    <dgm:cxn modelId="{64E3240C-3338-4F58-8F45-7B6868E38906}" srcId="{B4905647-2E0B-4455-923F-B95E1E47E763}" destId="{099DB1C5-6FED-4E1A-94F5-B924BCA95EBB}" srcOrd="1" destOrd="0" parTransId="{41297187-220B-4C37-B0FC-6718170944B6}" sibTransId="{9D34FA91-C49A-44FE-A580-90EF43555181}"/>
    <dgm:cxn modelId="{8EABA312-B9E9-471F-A95A-14CD4527CBAD}" srcId="{B4905647-2E0B-4455-923F-B95E1E47E763}" destId="{0819AB36-EE02-4180-9A70-9E1298194DE0}" srcOrd="2" destOrd="0" parTransId="{48A4B093-28FA-48BD-BC09-20B0E407EAA5}" sibTransId="{5011928E-1736-4067-8C3F-152382776516}"/>
    <dgm:cxn modelId="{ED09441C-55D9-4B8A-A370-5F2D26E9FC4D}" type="presOf" srcId="{099DB1C5-6FED-4E1A-94F5-B924BCA95EBB}" destId="{88AF349B-EE89-4A3C-97E2-42CA5594CA5B}" srcOrd="0" destOrd="0" presId="urn:microsoft.com/office/officeart/2005/8/layout/default"/>
    <dgm:cxn modelId="{DD466627-7F6F-41A9-8781-F81153C33DAE}" srcId="{B4905647-2E0B-4455-923F-B95E1E47E763}" destId="{2BCB653A-0BBC-4707-8D56-F9935C302FD0}" srcOrd="0" destOrd="0" parTransId="{D993FD9E-105E-4CC5-8AB5-EBF86DECCD2F}" sibTransId="{BE6688B3-0011-4CBA-BC39-9E47A80DC97E}"/>
    <dgm:cxn modelId="{63879E3C-C365-4D17-A735-70AAFCB834ED}" type="presOf" srcId="{2BCB653A-0BBC-4707-8D56-F9935C302FD0}" destId="{74651B24-DFBD-4834-ACB7-FB2D9609AA70}" srcOrd="0" destOrd="0" presId="urn:microsoft.com/office/officeart/2005/8/layout/default"/>
    <dgm:cxn modelId="{BB682743-4435-40E0-9871-CB5CF548B2B4}" srcId="{B4905647-2E0B-4455-923F-B95E1E47E763}" destId="{E36C02D2-FFA1-4372-8F72-30793E79AAF5}" srcOrd="3" destOrd="0" parTransId="{060BC47A-99A0-43F6-AFC2-908895CE4B30}" sibTransId="{6AA0E5FC-A327-471C-8719-CF0E0714A58C}"/>
    <dgm:cxn modelId="{BF42C04E-6E13-4C59-B844-58C580F76D74}" srcId="{B4905647-2E0B-4455-923F-B95E1E47E763}" destId="{9C07BE51-C393-452A-A375-9A2375A43B35}" srcOrd="4" destOrd="0" parTransId="{8EC34002-188B-4113-9DB6-B7CDE22AF68C}" sibTransId="{9B75ECEC-95DE-4EB3-B9C2-0D32C2D012BD}"/>
    <dgm:cxn modelId="{85CA1DA5-0834-483A-833C-EDA5852B3603}" type="presOf" srcId="{0819AB36-EE02-4180-9A70-9E1298194DE0}" destId="{DDF3E50C-17E5-4CBB-A63C-BEC6DF2205D8}" srcOrd="0" destOrd="0" presId="urn:microsoft.com/office/officeart/2005/8/layout/default"/>
    <dgm:cxn modelId="{4DF412B1-7F8E-4001-BA8E-1B9548343613}" type="presOf" srcId="{9C07BE51-C393-452A-A375-9A2375A43B35}" destId="{FC5AF6A5-42D1-4992-B190-443C3E830259}" srcOrd="0" destOrd="0" presId="urn:microsoft.com/office/officeart/2005/8/layout/default"/>
    <dgm:cxn modelId="{663F66CA-EF16-49D4-8023-BA7628A26827}" type="presOf" srcId="{E36C02D2-FFA1-4372-8F72-30793E79AAF5}" destId="{C3AFDD90-CC8E-4B86-B4B3-35FDE97E068B}" srcOrd="0" destOrd="0" presId="urn:microsoft.com/office/officeart/2005/8/layout/default"/>
    <dgm:cxn modelId="{0F7BECD7-E74A-49E7-849D-BB5F22B18C99}" type="presOf" srcId="{B4905647-2E0B-4455-923F-B95E1E47E763}" destId="{3952ABA0-6779-4817-AE90-F7BEAA335189}" srcOrd="0" destOrd="0" presId="urn:microsoft.com/office/officeart/2005/8/layout/default"/>
    <dgm:cxn modelId="{EB1CA79E-F809-4368-864A-E8E3C37DFE98}" type="presParOf" srcId="{3952ABA0-6779-4817-AE90-F7BEAA335189}" destId="{74651B24-DFBD-4834-ACB7-FB2D9609AA70}" srcOrd="0" destOrd="0" presId="urn:microsoft.com/office/officeart/2005/8/layout/default"/>
    <dgm:cxn modelId="{B3A2C18E-2C74-472C-85AB-00C4D832F250}" type="presParOf" srcId="{3952ABA0-6779-4817-AE90-F7BEAA335189}" destId="{2A73B393-5C2B-47F5-A5F5-50859CC76319}" srcOrd="1" destOrd="0" presId="urn:microsoft.com/office/officeart/2005/8/layout/default"/>
    <dgm:cxn modelId="{07F564AD-3AAB-4490-9D2F-5FA98552B7EC}" type="presParOf" srcId="{3952ABA0-6779-4817-AE90-F7BEAA335189}" destId="{88AF349B-EE89-4A3C-97E2-42CA5594CA5B}" srcOrd="2" destOrd="0" presId="urn:microsoft.com/office/officeart/2005/8/layout/default"/>
    <dgm:cxn modelId="{0404B88A-6CAF-4A59-B0B5-60E4CAD4E987}" type="presParOf" srcId="{3952ABA0-6779-4817-AE90-F7BEAA335189}" destId="{DBFF6B96-34F8-42A3-B15D-9A4D41AD76DA}" srcOrd="3" destOrd="0" presId="urn:microsoft.com/office/officeart/2005/8/layout/default"/>
    <dgm:cxn modelId="{594BD529-3852-4717-9D05-4ECEDC199286}" type="presParOf" srcId="{3952ABA0-6779-4817-AE90-F7BEAA335189}" destId="{DDF3E50C-17E5-4CBB-A63C-BEC6DF2205D8}" srcOrd="4" destOrd="0" presId="urn:microsoft.com/office/officeart/2005/8/layout/default"/>
    <dgm:cxn modelId="{455D5248-758A-4AC7-A999-6773E1DA6598}" type="presParOf" srcId="{3952ABA0-6779-4817-AE90-F7BEAA335189}" destId="{1372CB5C-C750-4216-84CD-A7B96A3DB32B}" srcOrd="5" destOrd="0" presId="urn:microsoft.com/office/officeart/2005/8/layout/default"/>
    <dgm:cxn modelId="{FAC70959-D2E5-4693-90A7-DF688F04C0D0}" type="presParOf" srcId="{3952ABA0-6779-4817-AE90-F7BEAA335189}" destId="{C3AFDD90-CC8E-4B86-B4B3-35FDE97E068B}" srcOrd="6" destOrd="0" presId="urn:microsoft.com/office/officeart/2005/8/layout/default"/>
    <dgm:cxn modelId="{3258C45A-48CA-4A58-BC16-EFBD0C16BE5A}" type="presParOf" srcId="{3952ABA0-6779-4817-AE90-F7BEAA335189}" destId="{754A9E0F-F197-4BE9-9D4E-05D01E0743A7}" srcOrd="7" destOrd="0" presId="urn:microsoft.com/office/officeart/2005/8/layout/default"/>
    <dgm:cxn modelId="{294BC453-EE97-4BC0-957E-C7820BAF4009}" type="presParOf" srcId="{3952ABA0-6779-4817-AE90-F7BEAA335189}" destId="{FC5AF6A5-42D1-4992-B190-443C3E830259}" srcOrd="8" destOrd="0" presId="urn:microsoft.com/office/officeart/2005/8/layout/default"/>
  </dgm:cxnLst>
  <dgm:bg/>
  <dgm:whole/>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3126CB-4F73-4183-96CE-B8DFD3172821}">
      <dsp:nvSpPr>
        <dsp:cNvPr id="0" name=""/>
        <dsp:cNvSpPr/>
      </dsp:nvSpPr>
      <dsp:spPr>
        <a:xfrm>
          <a:off x="4658" y="235721"/>
          <a:ext cx="3317718" cy="2201440"/>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ja-JP" sz="3200" kern="1200" dirty="0">
              <a:latin typeface="ＭＳ ゴシック" panose="020B0609070205080204" pitchFamily="49" charset="-128"/>
              <a:ea typeface="ＭＳ ゴシック" panose="020B0609070205080204" pitchFamily="49" charset="-128"/>
            </a:rPr>
            <a:t>県士会は仕事外なので大変な</a:t>
          </a:r>
          <a:r>
            <a:rPr lang="ja-JP" altLang="en-US" sz="3200" kern="1200" dirty="0">
              <a:latin typeface="ＭＳ ゴシック" panose="020B0609070205080204" pitchFamily="49" charset="-128"/>
              <a:ea typeface="ＭＳ ゴシック" panose="020B0609070205080204" pitchFamily="49" charset="-128"/>
            </a:rPr>
            <a:t>　</a:t>
          </a:r>
          <a:r>
            <a:rPr lang="ja-JP" sz="3200" kern="1200" dirty="0">
              <a:latin typeface="ＭＳ ゴシック" panose="020B0609070205080204" pitchFamily="49" charset="-128"/>
              <a:ea typeface="ＭＳ ゴシック" panose="020B0609070205080204" pitchFamily="49" charset="-128"/>
            </a:rPr>
            <a:t>イメージ</a:t>
          </a:r>
          <a:endParaRPr kumimoji="1" lang="ja-JP" altLang="en-US" sz="3200" kern="1200" dirty="0">
            <a:latin typeface="ＭＳ ゴシック" panose="020B0609070205080204" pitchFamily="49" charset="-128"/>
            <a:ea typeface="ＭＳ ゴシック" panose="020B0609070205080204" pitchFamily="49" charset="-128"/>
          </a:endParaRPr>
        </a:p>
      </dsp:txBody>
      <dsp:txXfrm>
        <a:off x="4658" y="235721"/>
        <a:ext cx="3317718" cy="2201440"/>
      </dsp:txXfrm>
    </dsp:sp>
    <dsp:sp modelId="{9DA26944-E783-4399-A751-E181DBCC7990}">
      <dsp:nvSpPr>
        <dsp:cNvPr id="0" name=""/>
        <dsp:cNvSpPr/>
      </dsp:nvSpPr>
      <dsp:spPr>
        <a:xfrm>
          <a:off x="3651140" y="235721"/>
          <a:ext cx="3317718" cy="2201440"/>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ja-JP" sz="3200" kern="1200">
              <a:latin typeface="ＭＳ ゴシック" panose="020B0609070205080204" pitchFamily="49" charset="-128"/>
              <a:ea typeface="ＭＳ ゴシック" panose="020B0609070205080204" pitchFamily="49" charset="-128"/>
            </a:rPr>
            <a:t>県士会は</a:t>
          </a:r>
          <a:r>
            <a:rPr lang="ja-JP" altLang="en-US" sz="3200" kern="1200">
              <a:latin typeface="ＭＳ ゴシック" panose="020B0609070205080204" pitchFamily="49" charset="-128"/>
              <a:ea typeface="ＭＳ ゴシック" panose="020B0609070205080204" pitchFamily="49" charset="-128"/>
            </a:rPr>
            <a:t>　　　</a:t>
          </a:r>
          <a:r>
            <a:rPr lang="ja-JP" sz="3200" kern="1200">
              <a:latin typeface="ＭＳ ゴシック" panose="020B0609070205080204" pitchFamily="49" charset="-128"/>
              <a:ea typeface="ＭＳ ゴシック" panose="020B0609070205080204" pitchFamily="49" charset="-128"/>
            </a:rPr>
            <a:t>上の人たちが</a:t>
          </a:r>
          <a:r>
            <a:rPr lang="ja-JP" altLang="en-US" sz="3200" kern="1200">
              <a:latin typeface="ＭＳ ゴシック" panose="020B0609070205080204" pitchFamily="49" charset="-128"/>
              <a:ea typeface="ＭＳ ゴシック" panose="020B0609070205080204" pitchFamily="49" charset="-128"/>
            </a:rPr>
            <a:t>　</a:t>
          </a:r>
          <a:r>
            <a:rPr lang="ja-JP" sz="3200" kern="1200">
              <a:latin typeface="ＭＳ ゴシック" panose="020B0609070205080204" pitchFamily="49" charset="-128"/>
              <a:ea typeface="ＭＳ ゴシック" panose="020B0609070205080204" pitchFamily="49" charset="-128"/>
            </a:rPr>
            <a:t>多いイメージで参加しにくい</a:t>
          </a:r>
          <a:endParaRPr kumimoji="1" lang="ja-JP" altLang="en-US" sz="3200" kern="1200" dirty="0">
            <a:latin typeface="ＭＳ ゴシック" panose="020B0609070205080204" pitchFamily="49" charset="-128"/>
            <a:ea typeface="ＭＳ ゴシック" panose="020B0609070205080204" pitchFamily="49" charset="-128"/>
          </a:endParaRPr>
        </a:p>
      </dsp:txBody>
      <dsp:txXfrm>
        <a:off x="3651140" y="235721"/>
        <a:ext cx="3317718" cy="2201440"/>
      </dsp:txXfrm>
    </dsp:sp>
    <dsp:sp modelId="{6C858B91-4DA4-4600-82DD-8C33B83E7824}">
      <dsp:nvSpPr>
        <dsp:cNvPr id="0" name=""/>
        <dsp:cNvSpPr/>
      </dsp:nvSpPr>
      <dsp:spPr>
        <a:xfrm>
          <a:off x="7297622" y="235721"/>
          <a:ext cx="3317718" cy="2201440"/>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ja-JP" sz="3200" kern="1200">
              <a:latin typeface="ＭＳ ゴシック" panose="020B0609070205080204" pitchFamily="49" charset="-128"/>
              <a:ea typeface="ＭＳ ゴシック" panose="020B0609070205080204" pitchFamily="49" charset="-128"/>
            </a:rPr>
            <a:t>県士会で</a:t>
          </a:r>
          <a:r>
            <a:rPr lang="ja-JP" altLang="en-US" sz="3200" kern="1200">
              <a:latin typeface="ＭＳ ゴシック" panose="020B0609070205080204" pitchFamily="49" charset="-128"/>
              <a:ea typeface="ＭＳ ゴシック" panose="020B0609070205080204" pitchFamily="49" charset="-128"/>
            </a:rPr>
            <a:t>　　　</a:t>
          </a:r>
          <a:r>
            <a:rPr lang="ja-JP" sz="3200" kern="1200">
              <a:latin typeface="ＭＳ ゴシック" panose="020B0609070205080204" pitchFamily="49" charset="-128"/>
              <a:ea typeface="ＭＳ ゴシック" panose="020B0609070205080204" pitchFamily="49" charset="-128"/>
            </a:rPr>
            <a:t>何をしているか</a:t>
          </a:r>
          <a:r>
            <a:rPr lang="ja-JP" altLang="en-US" sz="3200" kern="1200">
              <a:latin typeface="ＭＳ ゴシック" panose="020B0609070205080204" pitchFamily="49" charset="-128"/>
              <a:ea typeface="ＭＳ ゴシック" panose="020B0609070205080204" pitchFamily="49" charset="-128"/>
            </a:rPr>
            <a:t>分</a:t>
          </a:r>
          <a:r>
            <a:rPr lang="ja-JP" sz="3200" kern="1200">
              <a:latin typeface="ＭＳ ゴシック" panose="020B0609070205080204" pitchFamily="49" charset="-128"/>
              <a:ea typeface="ＭＳ ゴシック" panose="020B0609070205080204" pitchFamily="49" charset="-128"/>
            </a:rPr>
            <a:t>からない</a:t>
          </a:r>
          <a:endParaRPr kumimoji="1" lang="ja-JP" altLang="en-US" sz="3200" kern="1200" dirty="0">
            <a:latin typeface="ＭＳ ゴシック" panose="020B0609070205080204" pitchFamily="49" charset="-128"/>
            <a:ea typeface="ＭＳ ゴシック" panose="020B0609070205080204" pitchFamily="49" charset="-128"/>
          </a:endParaRPr>
        </a:p>
      </dsp:txBody>
      <dsp:txXfrm>
        <a:off x="7297622" y="235721"/>
        <a:ext cx="3317718" cy="2201440"/>
      </dsp:txXfrm>
    </dsp:sp>
    <dsp:sp modelId="{8EF3B9CE-DF73-41CE-8512-41CE342419FE}">
      <dsp:nvSpPr>
        <dsp:cNvPr id="0" name=""/>
        <dsp:cNvSpPr/>
      </dsp:nvSpPr>
      <dsp:spPr>
        <a:xfrm>
          <a:off x="1827817" y="2765926"/>
          <a:ext cx="3333433" cy="2201440"/>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ja-JP" sz="3200" kern="1200">
              <a:latin typeface="ＭＳ ゴシック" panose="020B0609070205080204" pitchFamily="49" charset="-128"/>
              <a:ea typeface="ＭＳ ゴシック" panose="020B0609070205080204" pitchFamily="49" charset="-128"/>
            </a:rPr>
            <a:t>県士会活動を</a:t>
          </a:r>
          <a:r>
            <a:rPr lang="ja-JP" altLang="en-US" sz="3200" kern="1200">
              <a:latin typeface="ＭＳ ゴシック" panose="020B0609070205080204" pitchFamily="49" charset="-128"/>
              <a:ea typeface="ＭＳ ゴシック" panose="020B0609070205080204" pitchFamily="49" charset="-128"/>
            </a:rPr>
            <a:t>　</a:t>
          </a:r>
          <a:r>
            <a:rPr lang="ja-JP" sz="3200" kern="1200">
              <a:latin typeface="ＭＳ ゴシック" panose="020B0609070205080204" pitchFamily="49" charset="-128"/>
              <a:ea typeface="ＭＳ ゴシック" panose="020B0609070205080204" pitchFamily="49" charset="-128"/>
            </a:rPr>
            <a:t>いつどこで何をしているか</a:t>
          </a:r>
          <a:r>
            <a:rPr lang="ja-JP" altLang="en-US" sz="3200" kern="1200">
              <a:latin typeface="ＭＳ ゴシック" panose="020B0609070205080204" pitchFamily="49" charset="-128"/>
              <a:ea typeface="ＭＳ ゴシック" panose="020B0609070205080204" pitchFamily="49" charset="-128"/>
            </a:rPr>
            <a:t>　　分からない</a:t>
          </a:r>
          <a:endParaRPr lang="ja-JP" altLang="en-US" sz="3200" kern="1200" dirty="0">
            <a:latin typeface="ＭＳ ゴシック" panose="020B0609070205080204" pitchFamily="49" charset="-128"/>
            <a:ea typeface="ＭＳ ゴシック" panose="020B0609070205080204" pitchFamily="49" charset="-128"/>
          </a:endParaRPr>
        </a:p>
      </dsp:txBody>
      <dsp:txXfrm>
        <a:off x="1827817" y="2765926"/>
        <a:ext cx="3333433" cy="2201440"/>
      </dsp:txXfrm>
    </dsp:sp>
    <dsp:sp modelId="{03B8D2B8-0016-49B5-9C25-9EE9028E4FA3}">
      <dsp:nvSpPr>
        <dsp:cNvPr id="0" name=""/>
        <dsp:cNvSpPr/>
      </dsp:nvSpPr>
      <dsp:spPr>
        <a:xfrm>
          <a:off x="5490014" y="2765926"/>
          <a:ext cx="3302168" cy="2201440"/>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ja-JP" sz="3200" kern="1200">
              <a:latin typeface="ＭＳ ゴシック" panose="020B0609070205080204" pitchFamily="49" charset="-128"/>
              <a:ea typeface="ＭＳ ゴシック" panose="020B0609070205080204" pitchFamily="49" charset="-128"/>
            </a:rPr>
            <a:t>ベテランの</a:t>
          </a:r>
          <a:r>
            <a:rPr lang="ja-JP" altLang="en-US" sz="3200" kern="1200">
              <a:latin typeface="ＭＳ ゴシック" panose="020B0609070205080204" pitchFamily="49" charset="-128"/>
              <a:ea typeface="ＭＳ ゴシック" panose="020B0609070205080204" pitchFamily="49" charset="-128"/>
            </a:rPr>
            <a:t>　　</a:t>
          </a:r>
          <a:r>
            <a:rPr lang="ja-JP" sz="3200" kern="1200">
              <a:latin typeface="ＭＳ ゴシック" panose="020B0609070205080204" pitchFamily="49" charset="-128"/>
              <a:ea typeface="ＭＳ ゴシック" panose="020B0609070205080204" pitchFamily="49" charset="-128"/>
            </a:rPr>
            <a:t>先生方に</a:t>
          </a:r>
          <a:r>
            <a:rPr lang="ja-JP" altLang="en-US" sz="3200" kern="1200">
              <a:latin typeface="ＭＳ ゴシック" panose="020B0609070205080204" pitchFamily="49" charset="-128"/>
              <a:ea typeface="ＭＳ ゴシック" panose="020B0609070205080204" pitchFamily="49" charset="-128"/>
            </a:rPr>
            <a:t>　　　</a:t>
          </a:r>
          <a:r>
            <a:rPr lang="ja-JP" sz="3200" kern="1200">
              <a:latin typeface="ＭＳ ゴシック" panose="020B0609070205080204" pitchFamily="49" charset="-128"/>
              <a:ea typeface="ＭＳ ゴシック" panose="020B0609070205080204" pitchFamily="49" charset="-128"/>
            </a:rPr>
            <a:t>県士会活動を</a:t>
          </a:r>
          <a:r>
            <a:rPr lang="ja-JP" altLang="en-US" sz="3200" kern="1200">
              <a:latin typeface="ＭＳ ゴシック" panose="020B0609070205080204" pitchFamily="49" charset="-128"/>
              <a:ea typeface="ＭＳ ゴシック" panose="020B0609070205080204" pitchFamily="49" charset="-128"/>
            </a:rPr>
            <a:t>　</a:t>
          </a:r>
          <a:r>
            <a:rPr lang="ja-JP" sz="3200" kern="1200">
              <a:latin typeface="ＭＳ ゴシック" panose="020B0609070205080204" pitchFamily="49" charset="-128"/>
              <a:ea typeface="ＭＳ ゴシック" panose="020B0609070205080204" pitchFamily="49" charset="-128"/>
            </a:rPr>
            <a:t>頼り切っている</a:t>
          </a:r>
          <a:endParaRPr lang="ja-JP" altLang="en-US" sz="3200" kern="1200" dirty="0">
            <a:latin typeface="ＭＳ ゴシック" panose="020B0609070205080204" pitchFamily="49" charset="-128"/>
            <a:ea typeface="ＭＳ ゴシック" panose="020B0609070205080204" pitchFamily="49" charset="-128"/>
          </a:endParaRPr>
        </a:p>
      </dsp:txBody>
      <dsp:txXfrm>
        <a:off x="5490014" y="2765926"/>
        <a:ext cx="3302168" cy="22014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C7832F-20CF-46B1-9258-82FDE1E5AF21}">
      <dsp:nvSpPr>
        <dsp:cNvPr id="0" name=""/>
        <dsp:cNvSpPr/>
      </dsp:nvSpPr>
      <dsp:spPr>
        <a:xfrm>
          <a:off x="1454" y="200516"/>
          <a:ext cx="3315349" cy="2210232"/>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ja-JP" sz="2400" kern="1200" dirty="0">
              <a:latin typeface="ＭＳ ゴシック" panose="020B0609070205080204" pitchFamily="49" charset="-128"/>
              <a:ea typeface="ＭＳ ゴシック" panose="020B0609070205080204" pitchFamily="49" charset="-128"/>
            </a:rPr>
            <a:t>一度たずさわると、</a:t>
          </a:r>
          <a:r>
            <a:rPr lang="ja-JP" altLang="en-US" sz="2400" kern="1200" dirty="0">
              <a:latin typeface="ＭＳ ゴシック" panose="020B0609070205080204" pitchFamily="49" charset="-128"/>
              <a:ea typeface="ＭＳ ゴシック" panose="020B0609070205080204" pitchFamily="49" charset="-128"/>
            </a:rPr>
            <a:t>　</a:t>
          </a:r>
          <a:r>
            <a:rPr lang="ja-JP" sz="2400" kern="1200" dirty="0">
              <a:latin typeface="ＭＳ ゴシック" panose="020B0609070205080204" pitchFamily="49" charset="-128"/>
              <a:ea typeface="ＭＳ ゴシック" panose="020B0609070205080204" pitchFamily="49" charset="-128"/>
            </a:rPr>
            <a:t>いつまでも県士会活動に関わっていかなければならないのでは</a:t>
          </a:r>
          <a:r>
            <a:rPr lang="ja-JP" altLang="en-US" sz="2400" kern="1200" dirty="0">
              <a:latin typeface="ＭＳ ゴシック" panose="020B0609070205080204" pitchFamily="49" charset="-128"/>
              <a:ea typeface="ＭＳ ゴシック" panose="020B0609070205080204" pitchFamily="49" charset="-128"/>
            </a:rPr>
            <a:t>　　</a:t>
          </a:r>
          <a:r>
            <a:rPr lang="ja-JP" sz="2400" kern="1200" dirty="0">
              <a:latin typeface="ＭＳ ゴシック" panose="020B0609070205080204" pitchFamily="49" charset="-128"/>
              <a:ea typeface="ＭＳ ゴシック" panose="020B0609070205080204" pitchFamily="49" charset="-128"/>
            </a:rPr>
            <a:t>ないかという不安感</a:t>
          </a:r>
          <a:endParaRPr lang="ja-JP" altLang="en-US" sz="2400" kern="1200" dirty="0">
            <a:latin typeface="ＭＳ ゴシック" panose="020B0609070205080204" pitchFamily="49" charset="-128"/>
            <a:ea typeface="ＭＳ ゴシック" panose="020B0609070205080204" pitchFamily="49" charset="-128"/>
          </a:endParaRPr>
        </a:p>
      </dsp:txBody>
      <dsp:txXfrm>
        <a:off x="1454" y="200516"/>
        <a:ext cx="3315349" cy="2210232"/>
      </dsp:txXfrm>
    </dsp:sp>
    <dsp:sp modelId="{73A8674A-383B-477F-865F-5342F1966B32}">
      <dsp:nvSpPr>
        <dsp:cNvPr id="0" name=""/>
        <dsp:cNvSpPr/>
      </dsp:nvSpPr>
      <dsp:spPr>
        <a:xfrm>
          <a:off x="3647122" y="200516"/>
          <a:ext cx="3315349" cy="2210232"/>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ja-JP" sz="2400" kern="1200" dirty="0">
              <a:latin typeface="ＭＳ ゴシック" panose="020B0609070205080204" pitchFamily="49" charset="-128"/>
              <a:ea typeface="ＭＳ ゴシック" panose="020B0609070205080204" pitchFamily="49" charset="-128"/>
            </a:rPr>
            <a:t>作業療法の啓発が必要というのが</a:t>
          </a:r>
          <a:r>
            <a:rPr lang="ja-JP" altLang="en-US" sz="2400" kern="1200" dirty="0">
              <a:latin typeface="ＭＳ ゴシック" panose="020B0609070205080204" pitchFamily="49" charset="-128"/>
              <a:ea typeface="ＭＳ ゴシック" panose="020B0609070205080204" pitchFamily="49" charset="-128"/>
            </a:rPr>
            <a:t>　　　　　</a:t>
          </a:r>
          <a:r>
            <a:rPr lang="ja-JP" sz="2400" kern="1200" dirty="0">
              <a:latin typeface="ＭＳ ゴシック" panose="020B0609070205080204" pitchFamily="49" charset="-128"/>
              <a:ea typeface="ＭＳ ゴシック" panose="020B0609070205080204" pitchFamily="49" charset="-128"/>
            </a:rPr>
            <a:t>自分の職場だけでいると感じにくい</a:t>
          </a:r>
          <a:endParaRPr lang="ja-JP" altLang="en-US" sz="2400" kern="1200" dirty="0">
            <a:latin typeface="ＭＳ ゴシック" panose="020B0609070205080204" pitchFamily="49" charset="-128"/>
            <a:ea typeface="ＭＳ ゴシック" panose="020B0609070205080204" pitchFamily="49" charset="-128"/>
          </a:endParaRPr>
        </a:p>
      </dsp:txBody>
      <dsp:txXfrm>
        <a:off x="3647122" y="200516"/>
        <a:ext cx="3315349" cy="2210232"/>
      </dsp:txXfrm>
    </dsp:sp>
    <dsp:sp modelId="{74514343-7914-40C4-A965-5C6A5A713554}">
      <dsp:nvSpPr>
        <dsp:cNvPr id="0" name=""/>
        <dsp:cNvSpPr/>
      </dsp:nvSpPr>
      <dsp:spPr>
        <a:xfrm>
          <a:off x="7292791" y="200516"/>
          <a:ext cx="3325754" cy="2210232"/>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ja-JP" sz="2400" kern="1200" dirty="0">
              <a:latin typeface="ＭＳ ゴシック" panose="020B0609070205080204" pitchFamily="49" charset="-128"/>
              <a:ea typeface="ＭＳ ゴシック" panose="020B0609070205080204" pitchFamily="49" charset="-128"/>
            </a:rPr>
            <a:t>ホームページを見る</a:t>
          </a:r>
          <a:r>
            <a:rPr lang="ja-JP" altLang="en-US" sz="2400" kern="1200" dirty="0">
              <a:latin typeface="ＭＳ ゴシック" panose="020B0609070205080204" pitchFamily="49" charset="-128"/>
              <a:ea typeface="ＭＳ ゴシック" panose="020B0609070205080204" pitchFamily="49" charset="-128"/>
            </a:rPr>
            <a:t>　</a:t>
          </a:r>
          <a:r>
            <a:rPr lang="ja-JP" sz="2400" kern="1200" dirty="0">
              <a:latin typeface="ＭＳ ゴシック" panose="020B0609070205080204" pitchFamily="49" charset="-128"/>
              <a:ea typeface="ＭＳ ゴシック" panose="020B0609070205080204" pitchFamily="49" charset="-128"/>
            </a:rPr>
            <a:t>機会が少ない</a:t>
          </a:r>
          <a:r>
            <a:rPr lang="ja-JP" altLang="en-US" sz="2400" kern="1200" dirty="0">
              <a:latin typeface="ＭＳ ゴシック" panose="020B0609070205080204" pitchFamily="49" charset="-128"/>
              <a:ea typeface="ＭＳ ゴシック" panose="020B0609070205080204" pitchFamily="49" charset="-128"/>
            </a:rPr>
            <a:t>、　　　</a:t>
          </a:r>
          <a:r>
            <a:rPr lang="ja-JP" sz="2400" kern="1200" dirty="0">
              <a:latin typeface="ＭＳ ゴシック" panose="020B0609070205080204" pitchFamily="49" charset="-128"/>
              <a:ea typeface="ＭＳ ゴシック" panose="020B0609070205080204" pitchFamily="49" charset="-128"/>
            </a:rPr>
            <a:t>きっかけがない</a:t>
          </a:r>
          <a:endParaRPr lang="ja-JP" altLang="en-US" sz="2400" kern="1200" dirty="0">
            <a:latin typeface="ＭＳ ゴシック" panose="020B0609070205080204" pitchFamily="49" charset="-128"/>
            <a:ea typeface="ＭＳ ゴシック" panose="020B0609070205080204" pitchFamily="49" charset="-128"/>
          </a:endParaRPr>
        </a:p>
      </dsp:txBody>
      <dsp:txXfrm>
        <a:off x="7292791" y="200516"/>
        <a:ext cx="3325754" cy="2210232"/>
      </dsp:txXfrm>
    </dsp:sp>
    <dsp:sp modelId="{25B3F531-71C2-4B92-A676-CCC09BE4D195}">
      <dsp:nvSpPr>
        <dsp:cNvPr id="0" name=""/>
        <dsp:cNvSpPr/>
      </dsp:nvSpPr>
      <dsp:spPr>
        <a:xfrm>
          <a:off x="1813867" y="2741068"/>
          <a:ext cx="3330973" cy="2261504"/>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ja-JP" sz="2400" kern="1200" dirty="0">
              <a:latin typeface="ＭＳ ゴシック" panose="020B0609070205080204" pitchFamily="49" charset="-128"/>
              <a:ea typeface="ＭＳ ゴシック" panose="020B0609070205080204" pitchFamily="49" charset="-128"/>
            </a:rPr>
            <a:t>何も参加していないと会費が高いと思うが、背景や現状を知ると</a:t>
          </a:r>
          <a:r>
            <a:rPr lang="ja-JP" altLang="en-US" sz="2400" kern="1200" dirty="0">
              <a:latin typeface="ＭＳ ゴシック" panose="020B0609070205080204" pitchFamily="49" charset="-128"/>
              <a:ea typeface="ＭＳ ゴシック" panose="020B0609070205080204" pitchFamily="49" charset="-128"/>
            </a:rPr>
            <a:t>　</a:t>
          </a:r>
          <a:r>
            <a:rPr lang="ja-JP" sz="2400" kern="1200" dirty="0">
              <a:latin typeface="ＭＳ ゴシック" panose="020B0609070205080204" pitchFamily="49" charset="-128"/>
              <a:ea typeface="ＭＳ ゴシック" panose="020B0609070205080204" pitchFamily="49" charset="-128"/>
            </a:rPr>
            <a:t>納得いく</a:t>
          </a:r>
          <a:endParaRPr lang="ja-JP" altLang="en-US" sz="2400" kern="1200" dirty="0">
            <a:latin typeface="ＭＳ ゴシック" panose="020B0609070205080204" pitchFamily="49" charset="-128"/>
            <a:ea typeface="ＭＳ ゴシック" panose="020B0609070205080204" pitchFamily="49" charset="-128"/>
          </a:endParaRPr>
        </a:p>
      </dsp:txBody>
      <dsp:txXfrm>
        <a:off x="1813867" y="2741068"/>
        <a:ext cx="3330973" cy="2261504"/>
      </dsp:txXfrm>
    </dsp:sp>
    <dsp:sp modelId="{1F321CCD-F913-48F6-A540-C4CF4374913A}">
      <dsp:nvSpPr>
        <dsp:cNvPr id="0" name=""/>
        <dsp:cNvSpPr/>
      </dsp:nvSpPr>
      <dsp:spPr>
        <a:xfrm>
          <a:off x="5475159" y="2761491"/>
          <a:ext cx="3330973" cy="2220657"/>
        </a:xfrm>
        <a:prstGeom prst="rect">
          <a:avLst/>
        </a:prstGeom>
        <a:solidFill>
          <a:schemeClr val="lt1">
            <a:hueOff val="0"/>
            <a:satOff val="0"/>
            <a:lumOff val="0"/>
            <a:alphaOff val="0"/>
          </a:schemeClr>
        </a:solidFill>
        <a:ln w="19050" cap="flat" cmpd="sng" algn="ctr">
          <a:solidFill>
            <a:schemeClr val="accent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ja-JP" altLang="en-US" sz="2400" kern="1200" dirty="0">
              <a:latin typeface="Century" panose="02040604050505020304" pitchFamily="18" charset="0"/>
              <a:ea typeface="ＭＳ ゴシック" panose="020B0609070205080204" pitchFamily="49" charset="-128"/>
            </a:rPr>
            <a:t>会費が</a:t>
          </a:r>
          <a:r>
            <a:rPr lang="en-US" sz="2400" kern="1200" dirty="0">
              <a:latin typeface="Century" panose="02040604050505020304" pitchFamily="18" charset="0"/>
              <a:ea typeface="ＭＳ ゴシック" panose="020B0609070205080204" pitchFamily="49" charset="-128"/>
            </a:rPr>
            <a:t>5,000</a:t>
          </a:r>
          <a:r>
            <a:rPr lang="ja-JP" sz="2400" kern="1200" dirty="0">
              <a:latin typeface="Century" panose="02040604050505020304" pitchFamily="18" charset="0"/>
              <a:ea typeface="ＭＳ ゴシック" panose="020B0609070205080204" pitchFamily="49" charset="-128"/>
            </a:rPr>
            <a:t>円では</a:t>
          </a:r>
          <a:r>
            <a:rPr lang="ja-JP" altLang="en-US" sz="2400" kern="1200" dirty="0">
              <a:latin typeface="Century" panose="02040604050505020304" pitchFamily="18" charset="0"/>
              <a:ea typeface="ＭＳ ゴシック" panose="020B0609070205080204" pitchFamily="49" charset="-128"/>
            </a:rPr>
            <a:t>　　</a:t>
          </a:r>
          <a:r>
            <a:rPr lang="ja-JP" sz="2400" kern="1200" dirty="0">
              <a:latin typeface="Century" panose="02040604050505020304" pitchFamily="18" charset="0"/>
              <a:ea typeface="ＭＳ ゴシック" panose="020B0609070205080204" pitchFamily="49" charset="-128"/>
            </a:rPr>
            <a:t>足りていないと</a:t>
          </a:r>
          <a:r>
            <a:rPr lang="ja-JP" altLang="en-US" sz="2400" kern="1200" dirty="0">
              <a:latin typeface="Century" panose="02040604050505020304" pitchFamily="18" charset="0"/>
              <a:ea typeface="ＭＳ ゴシック" panose="020B0609070205080204" pitchFamily="49" charset="-128"/>
            </a:rPr>
            <a:t>　　　</a:t>
          </a:r>
          <a:r>
            <a:rPr lang="ja-JP" sz="2400" kern="1200" dirty="0">
              <a:latin typeface="Century" panose="02040604050505020304" pitchFamily="18" charset="0"/>
              <a:ea typeface="ＭＳ ゴシック" panose="020B0609070205080204" pitchFamily="49" charset="-128"/>
            </a:rPr>
            <a:t>知らなかった</a:t>
          </a:r>
          <a:r>
            <a:rPr lang="ja-JP" altLang="en-US" sz="2400" kern="1200" dirty="0">
              <a:latin typeface="Century" panose="02040604050505020304" pitchFamily="18" charset="0"/>
              <a:ea typeface="ＭＳ ゴシック" panose="020B0609070205080204" pitchFamily="49" charset="-128"/>
            </a:rPr>
            <a:t>　　　　</a:t>
          </a:r>
          <a:r>
            <a:rPr lang="ja-JP" sz="2400" kern="1200" dirty="0">
              <a:latin typeface="Century" panose="02040604050505020304" pitchFamily="18" charset="0"/>
              <a:ea typeface="ＭＳ ゴシック" panose="020B0609070205080204" pitchFamily="49" charset="-128"/>
            </a:rPr>
            <a:t>現状を知ると上げても良いと思った</a:t>
          </a:r>
          <a:endParaRPr lang="ja-JP" altLang="en-US" sz="2400" kern="1200" dirty="0">
            <a:latin typeface="Century" panose="02040604050505020304" pitchFamily="18" charset="0"/>
            <a:ea typeface="ＭＳ ゴシック" panose="020B0609070205080204" pitchFamily="49" charset="-128"/>
          </a:endParaRPr>
        </a:p>
      </dsp:txBody>
      <dsp:txXfrm>
        <a:off x="5475159" y="2761491"/>
        <a:ext cx="3330973" cy="22206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651B24-DFBD-4834-ACB7-FB2D9609AA70}">
      <dsp:nvSpPr>
        <dsp:cNvPr id="0" name=""/>
        <dsp:cNvSpPr/>
      </dsp:nvSpPr>
      <dsp:spPr>
        <a:xfrm>
          <a:off x="2273" y="236757"/>
          <a:ext cx="3302795" cy="2176286"/>
        </a:xfrm>
        <a:prstGeom prst="rect">
          <a:avLst/>
        </a:prstGeom>
        <a:solidFill>
          <a:schemeClr val="lt1">
            <a:hueOff val="0"/>
            <a:satOff val="0"/>
            <a:lumOff val="0"/>
            <a:alphaOff val="0"/>
          </a:schemeClr>
        </a:solidFill>
        <a:ln w="28575" cap="flat" cmpd="sng" algn="ctr">
          <a:solidFill>
            <a:schemeClr val="accent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sz="2200" kern="1200" dirty="0">
              <a:latin typeface="ＭＳ ゴシック" panose="020B0609070205080204" pitchFamily="49" charset="-128"/>
              <a:ea typeface="ＭＳ ゴシック" panose="020B0609070205080204" pitchFamily="49" charset="-128"/>
            </a:rPr>
            <a:t>県士会の活動を行うと、土日を空けなくては</a:t>
          </a:r>
          <a:r>
            <a:rPr lang="ja-JP" altLang="en-US" sz="2200" kern="1200" dirty="0">
              <a:latin typeface="ＭＳ ゴシック" panose="020B0609070205080204" pitchFamily="49" charset="-128"/>
              <a:ea typeface="ＭＳ ゴシック" panose="020B0609070205080204" pitchFamily="49" charset="-128"/>
            </a:rPr>
            <a:t>　　</a:t>
          </a:r>
          <a:r>
            <a:rPr lang="ja-JP" sz="2200" kern="1200" dirty="0">
              <a:latin typeface="ＭＳ ゴシック" panose="020B0609070205080204" pitchFamily="49" charset="-128"/>
              <a:ea typeface="ＭＳ ゴシック" panose="020B0609070205080204" pitchFamily="49" charset="-128"/>
            </a:rPr>
            <a:t>いけない</a:t>
          </a:r>
          <a:endParaRPr lang="ja-JP" altLang="en-US" sz="2200" kern="1200" dirty="0">
            <a:latin typeface="ＭＳ ゴシック" panose="020B0609070205080204" pitchFamily="49" charset="-128"/>
            <a:ea typeface="ＭＳ ゴシック" panose="020B0609070205080204" pitchFamily="49" charset="-128"/>
          </a:endParaRPr>
        </a:p>
      </dsp:txBody>
      <dsp:txXfrm>
        <a:off x="2273" y="236757"/>
        <a:ext cx="3302795" cy="2176286"/>
      </dsp:txXfrm>
    </dsp:sp>
    <dsp:sp modelId="{88AF349B-EE89-4A3C-97E2-42CA5594CA5B}">
      <dsp:nvSpPr>
        <dsp:cNvPr id="0" name=""/>
        <dsp:cNvSpPr/>
      </dsp:nvSpPr>
      <dsp:spPr>
        <a:xfrm>
          <a:off x="3637462" y="236757"/>
          <a:ext cx="3323935" cy="2176286"/>
        </a:xfrm>
        <a:prstGeom prst="rect">
          <a:avLst/>
        </a:prstGeom>
        <a:solidFill>
          <a:schemeClr val="lt1">
            <a:hueOff val="0"/>
            <a:satOff val="0"/>
            <a:lumOff val="0"/>
            <a:alphaOff val="0"/>
          </a:schemeClr>
        </a:solidFill>
        <a:ln w="28575" cap="flat" cmpd="sng" algn="ctr">
          <a:solidFill>
            <a:schemeClr val="accent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sz="2200" kern="1200" dirty="0">
              <a:latin typeface="ＭＳ ゴシック" panose="020B0609070205080204" pitchFamily="49" charset="-128"/>
              <a:ea typeface="ＭＳ ゴシック" panose="020B0609070205080204" pitchFamily="49" charset="-128"/>
            </a:rPr>
            <a:t>仕事と子育てで</a:t>
          </a:r>
          <a:r>
            <a:rPr lang="ja-JP" altLang="en-US" sz="2200" kern="1200" dirty="0">
              <a:latin typeface="ＭＳ ゴシック" panose="020B0609070205080204" pitchFamily="49" charset="-128"/>
              <a:ea typeface="ＭＳ ゴシック" panose="020B0609070205080204" pitchFamily="49" charset="-128"/>
            </a:rPr>
            <a:t>　　　　</a:t>
          </a:r>
          <a:r>
            <a:rPr lang="ja-JP" sz="2200" kern="1200" dirty="0">
              <a:latin typeface="ＭＳ ゴシック" panose="020B0609070205080204" pitchFamily="49" charset="-128"/>
              <a:ea typeface="ＭＳ ゴシック" panose="020B0609070205080204" pitchFamily="49" charset="-128"/>
            </a:rPr>
            <a:t>県士会活動をするにも</a:t>
          </a:r>
          <a:r>
            <a:rPr lang="ja-JP" altLang="en-US" sz="2200" kern="1200" dirty="0">
              <a:latin typeface="ＭＳ ゴシック" panose="020B0609070205080204" pitchFamily="49" charset="-128"/>
              <a:ea typeface="ＭＳ ゴシック" panose="020B0609070205080204" pitchFamily="49" charset="-128"/>
            </a:rPr>
            <a:t>　　　　</a:t>
          </a:r>
          <a:r>
            <a:rPr lang="ja-JP" sz="2200" kern="1200" dirty="0">
              <a:latin typeface="ＭＳ ゴシック" panose="020B0609070205080204" pitchFamily="49" charset="-128"/>
              <a:ea typeface="ＭＳ ゴシック" panose="020B0609070205080204" pitchFamily="49" charset="-128"/>
            </a:rPr>
            <a:t>家族の理解と協力が必要</a:t>
          </a:r>
          <a:endParaRPr lang="ja-JP" altLang="en-US" sz="2200" kern="1200" dirty="0">
            <a:latin typeface="ＭＳ ゴシック" panose="020B0609070205080204" pitchFamily="49" charset="-128"/>
            <a:ea typeface="ＭＳ ゴシック" panose="020B0609070205080204" pitchFamily="49" charset="-128"/>
          </a:endParaRPr>
        </a:p>
      </dsp:txBody>
      <dsp:txXfrm>
        <a:off x="3637462" y="236757"/>
        <a:ext cx="3323935" cy="2176286"/>
      </dsp:txXfrm>
    </dsp:sp>
    <dsp:sp modelId="{DDF3E50C-17E5-4CBB-A63C-BEC6DF2205D8}">
      <dsp:nvSpPr>
        <dsp:cNvPr id="0" name=""/>
        <dsp:cNvSpPr/>
      </dsp:nvSpPr>
      <dsp:spPr>
        <a:xfrm>
          <a:off x="7293791" y="236757"/>
          <a:ext cx="3323935" cy="2176286"/>
        </a:xfrm>
        <a:prstGeom prst="rect">
          <a:avLst/>
        </a:prstGeom>
        <a:solidFill>
          <a:schemeClr val="lt1">
            <a:hueOff val="0"/>
            <a:satOff val="0"/>
            <a:lumOff val="0"/>
            <a:alphaOff val="0"/>
          </a:schemeClr>
        </a:solidFill>
        <a:ln w="28575" cap="flat" cmpd="sng" algn="ctr">
          <a:solidFill>
            <a:schemeClr val="accent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latin typeface="Century" panose="02040604050505020304" pitchFamily="18" charset="0"/>
              <a:ea typeface="ＭＳ ゴシック" panose="020B0609070205080204" pitchFamily="49" charset="-128"/>
            </a:rPr>
            <a:t>10</a:t>
          </a:r>
          <a:r>
            <a:rPr lang="ja-JP" sz="2200" kern="1200" dirty="0">
              <a:latin typeface="Century" panose="02040604050505020304" pitchFamily="18" charset="0"/>
              <a:ea typeface="ＭＳ ゴシック" panose="020B0609070205080204" pitchFamily="49" charset="-128"/>
            </a:rPr>
            <a:t>年以上県士会から</a:t>
          </a:r>
          <a:r>
            <a:rPr lang="ja-JP" altLang="en-US" sz="2200" kern="1200" dirty="0">
              <a:latin typeface="Century" panose="02040604050505020304" pitchFamily="18" charset="0"/>
              <a:ea typeface="ＭＳ ゴシック" panose="020B0609070205080204" pitchFamily="49" charset="-128"/>
            </a:rPr>
            <a:t>　　</a:t>
          </a:r>
          <a:r>
            <a:rPr lang="ja-JP" sz="2200" kern="1200" dirty="0">
              <a:latin typeface="Century" panose="02040604050505020304" pitchFamily="18" charset="0"/>
              <a:ea typeface="ＭＳ ゴシック" panose="020B0609070205080204" pitchFamily="49" charset="-128"/>
            </a:rPr>
            <a:t>離れている立場で</a:t>
          </a:r>
          <a:r>
            <a:rPr lang="ja-JP" altLang="en-US" sz="2200" kern="1200" dirty="0">
              <a:latin typeface="Century" panose="02040604050505020304" pitchFamily="18" charset="0"/>
              <a:ea typeface="ＭＳ ゴシック" panose="020B0609070205080204" pitchFamily="49" charset="-128"/>
            </a:rPr>
            <a:t>　　　　</a:t>
          </a:r>
          <a:r>
            <a:rPr lang="ja-JP" sz="2200" kern="1200" dirty="0">
              <a:latin typeface="Century" panose="02040604050505020304" pitchFamily="18" charset="0"/>
              <a:ea typeface="ＭＳ ゴシック" panose="020B0609070205080204" pitchFamily="49" charset="-128"/>
            </a:rPr>
            <a:t>担当になって、</a:t>
          </a:r>
          <a:r>
            <a:rPr lang="ja-JP" altLang="en-US" sz="2200" kern="1200" dirty="0">
              <a:latin typeface="Century" panose="02040604050505020304" pitchFamily="18" charset="0"/>
              <a:ea typeface="ＭＳ ゴシック" panose="020B0609070205080204" pitchFamily="49" charset="-128"/>
            </a:rPr>
            <a:t>　　　　</a:t>
          </a:r>
          <a:r>
            <a:rPr lang="ja-JP" sz="2200" kern="1200" dirty="0">
              <a:latin typeface="Century" panose="02040604050505020304" pitchFamily="18" charset="0"/>
              <a:ea typeface="ＭＳ ゴシック" panose="020B0609070205080204" pitchFamily="49" charset="-128"/>
            </a:rPr>
            <a:t>仕事が</a:t>
          </a:r>
          <a:r>
            <a:rPr lang="ja-JP" altLang="en-US" sz="2200" kern="1200" dirty="0">
              <a:latin typeface="Century" panose="02040604050505020304" pitchFamily="18" charset="0"/>
              <a:ea typeface="ＭＳ ゴシック" panose="020B0609070205080204" pitchFamily="49" charset="-128"/>
            </a:rPr>
            <a:t>務まって</a:t>
          </a:r>
          <a:r>
            <a:rPr lang="ja-JP" sz="2200" kern="1200" dirty="0">
              <a:latin typeface="Century" panose="02040604050505020304" pitchFamily="18" charset="0"/>
              <a:ea typeface="ＭＳ ゴシック" panose="020B0609070205080204" pitchFamily="49" charset="-128"/>
            </a:rPr>
            <a:t>いるのか…？</a:t>
          </a:r>
          <a:endParaRPr lang="ja-JP" altLang="en-US" sz="2200" kern="1200" dirty="0">
            <a:latin typeface="Century" panose="02040604050505020304" pitchFamily="18" charset="0"/>
            <a:ea typeface="ＭＳ ゴシック" panose="020B0609070205080204" pitchFamily="49" charset="-128"/>
          </a:endParaRPr>
        </a:p>
      </dsp:txBody>
      <dsp:txXfrm>
        <a:off x="7293791" y="236757"/>
        <a:ext cx="3323935" cy="2176286"/>
      </dsp:txXfrm>
    </dsp:sp>
    <dsp:sp modelId="{C3AFDD90-CC8E-4B86-B4B3-35FDE97E068B}">
      <dsp:nvSpPr>
        <dsp:cNvPr id="0" name=""/>
        <dsp:cNvSpPr/>
      </dsp:nvSpPr>
      <dsp:spPr>
        <a:xfrm>
          <a:off x="1819867" y="2767196"/>
          <a:ext cx="3323935" cy="2176286"/>
        </a:xfrm>
        <a:prstGeom prst="rect">
          <a:avLst/>
        </a:prstGeom>
        <a:solidFill>
          <a:schemeClr val="lt1">
            <a:hueOff val="0"/>
            <a:satOff val="0"/>
            <a:lumOff val="0"/>
            <a:alphaOff val="0"/>
          </a:schemeClr>
        </a:solidFill>
        <a:ln w="28575" cap="flat" cmpd="sng" algn="ctr">
          <a:solidFill>
            <a:schemeClr val="accent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sz="2200" kern="1200" dirty="0">
              <a:latin typeface="ＭＳ ゴシック" panose="020B0609070205080204" pitchFamily="49" charset="-128"/>
              <a:ea typeface="ＭＳ ゴシック" panose="020B0609070205080204" pitchFamily="49" charset="-128"/>
            </a:rPr>
            <a:t>仕事と家庭を両立</a:t>
          </a:r>
          <a:r>
            <a:rPr lang="ja-JP" altLang="en-US" sz="2200" kern="1200" dirty="0">
              <a:latin typeface="ＭＳ ゴシック" panose="020B0609070205080204" pitchFamily="49" charset="-128"/>
              <a:ea typeface="ＭＳ ゴシック" panose="020B0609070205080204" pitchFamily="49" charset="-128"/>
            </a:rPr>
            <a:t>　　　</a:t>
          </a:r>
          <a:r>
            <a:rPr lang="ja-JP" sz="2200" kern="1200" dirty="0">
              <a:latin typeface="ＭＳ ゴシック" panose="020B0609070205080204" pitchFamily="49" charset="-128"/>
              <a:ea typeface="ＭＳ ゴシック" panose="020B0609070205080204" pitchFamily="49" charset="-128"/>
            </a:rPr>
            <a:t>させようと思うと、</a:t>
          </a:r>
          <a:r>
            <a:rPr lang="ja-JP" altLang="en-US" sz="2200" kern="1200" dirty="0">
              <a:latin typeface="ＭＳ ゴシック" panose="020B0609070205080204" pitchFamily="49" charset="-128"/>
              <a:ea typeface="ＭＳ ゴシック" panose="020B0609070205080204" pitchFamily="49" charset="-128"/>
            </a:rPr>
            <a:t>　　</a:t>
          </a:r>
          <a:r>
            <a:rPr lang="ja-JP" sz="2200" kern="1200" dirty="0">
              <a:latin typeface="ＭＳ ゴシック" panose="020B0609070205080204" pitchFamily="49" charset="-128"/>
              <a:ea typeface="ＭＳ ゴシック" panose="020B0609070205080204" pitchFamily="49" charset="-128"/>
            </a:rPr>
            <a:t>なかなか県士会への</a:t>
          </a:r>
          <a:r>
            <a:rPr lang="ja-JP" altLang="en-US" sz="2200" kern="1200" dirty="0">
              <a:latin typeface="ＭＳ ゴシック" panose="020B0609070205080204" pitchFamily="49" charset="-128"/>
              <a:ea typeface="ＭＳ ゴシック" panose="020B0609070205080204" pitchFamily="49" charset="-128"/>
            </a:rPr>
            <a:t>　　</a:t>
          </a:r>
          <a:r>
            <a:rPr lang="ja-JP" sz="2200" kern="1200" dirty="0">
              <a:latin typeface="ＭＳ ゴシック" panose="020B0609070205080204" pitchFamily="49" charset="-128"/>
              <a:ea typeface="ＭＳ ゴシック" panose="020B0609070205080204" pitchFamily="49" charset="-128"/>
            </a:rPr>
            <a:t>参加が難しい</a:t>
          </a:r>
          <a:endParaRPr lang="ja-JP" altLang="en-US" sz="2200" kern="1200" dirty="0">
            <a:latin typeface="ＭＳ ゴシック" panose="020B0609070205080204" pitchFamily="49" charset="-128"/>
            <a:ea typeface="ＭＳ ゴシック" panose="020B0609070205080204" pitchFamily="49" charset="-128"/>
          </a:endParaRPr>
        </a:p>
      </dsp:txBody>
      <dsp:txXfrm>
        <a:off x="1819867" y="2767196"/>
        <a:ext cx="3323935" cy="2176286"/>
      </dsp:txXfrm>
    </dsp:sp>
    <dsp:sp modelId="{FC5AF6A5-42D1-4992-B190-443C3E830259}">
      <dsp:nvSpPr>
        <dsp:cNvPr id="0" name=""/>
        <dsp:cNvSpPr/>
      </dsp:nvSpPr>
      <dsp:spPr>
        <a:xfrm>
          <a:off x="5476196" y="2745438"/>
          <a:ext cx="3323935" cy="2219803"/>
        </a:xfrm>
        <a:prstGeom prst="rect">
          <a:avLst/>
        </a:prstGeom>
        <a:solidFill>
          <a:schemeClr val="lt1">
            <a:hueOff val="0"/>
            <a:satOff val="0"/>
            <a:lumOff val="0"/>
            <a:alphaOff val="0"/>
          </a:schemeClr>
        </a:solidFill>
        <a:ln w="28575" cap="flat" cmpd="sng" algn="ctr">
          <a:solidFill>
            <a:schemeClr val="accent2"/>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ja-JP" sz="2200" kern="1200" dirty="0">
              <a:latin typeface="ＭＳ ゴシック" panose="020B0609070205080204" pitchFamily="49" charset="-128"/>
              <a:ea typeface="ＭＳ ゴシック" panose="020B0609070205080204" pitchFamily="49" charset="-128"/>
            </a:rPr>
            <a:t>県士会の人数は</a:t>
          </a:r>
          <a:r>
            <a:rPr lang="ja-JP" altLang="en-US" sz="2200" kern="1200" dirty="0">
              <a:latin typeface="ＭＳ ゴシック" panose="020B0609070205080204" pitchFamily="49" charset="-128"/>
              <a:ea typeface="ＭＳ ゴシック" panose="020B0609070205080204" pitchFamily="49" charset="-128"/>
            </a:rPr>
            <a:t>　　　　　</a:t>
          </a:r>
          <a:r>
            <a:rPr lang="ja-JP" sz="2200" kern="1200" dirty="0">
              <a:latin typeface="ＭＳ ゴシック" panose="020B0609070205080204" pitchFamily="49" charset="-128"/>
              <a:ea typeface="ＭＳ ゴシック" panose="020B0609070205080204" pitchFamily="49" charset="-128"/>
            </a:rPr>
            <a:t>増えているようですが、</a:t>
          </a:r>
          <a:r>
            <a:rPr lang="ja-JP" altLang="en-US" sz="2200" kern="1200" dirty="0">
              <a:latin typeface="ＭＳ ゴシック" panose="020B0609070205080204" pitchFamily="49" charset="-128"/>
              <a:ea typeface="ＭＳ ゴシック" panose="020B0609070205080204" pitchFamily="49" charset="-128"/>
            </a:rPr>
            <a:t>　　　　　</a:t>
          </a:r>
          <a:r>
            <a:rPr lang="ja-JP" sz="2200" kern="1200" dirty="0">
              <a:latin typeface="ＭＳ ゴシック" panose="020B0609070205080204" pitchFamily="49" charset="-128"/>
              <a:ea typeface="ＭＳ ゴシック" panose="020B0609070205080204" pitchFamily="49" charset="-128"/>
            </a:rPr>
            <a:t>ウチ（職場）は母クラス</a:t>
          </a:r>
          <a:r>
            <a:rPr lang="ja-JP" altLang="en-US" sz="2200" kern="1200" dirty="0">
              <a:latin typeface="ＭＳ ゴシック" panose="020B0609070205080204" pitchFamily="49" charset="-128"/>
              <a:ea typeface="ＭＳ ゴシック" panose="020B0609070205080204" pitchFamily="49" charset="-128"/>
            </a:rPr>
            <a:t>　</a:t>
          </a:r>
          <a:r>
            <a:rPr lang="ja-JP" sz="2200" kern="1200" dirty="0">
              <a:latin typeface="ＭＳ ゴシック" panose="020B0609070205080204" pitchFamily="49" charset="-128"/>
              <a:ea typeface="ＭＳ ゴシック" panose="020B0609070205080204" pitchFamily="49" charset="-128"/>
            </a:rPr>
            <a:t>ばかりです。</a:t>
          </a:r>
          <a:r>
            <a:rPr lang="ja-JP" altLang="en-US" sz="2200" kern="1200" dirty="0">
              <a:latin typeface="ＭＳ ゴシック" panose="020B0609070205080204" pitchFamily="49" charset="-128"/>
              <a:ea typeface="ＭＳ ゴシック" panose="020B0609070205080204" pitchFamily="49" charset="-128"/>
            </a:rPr>
            <a:t>　　　　　</a:t>
          </a:r>
          <a:r>
            <a:rPr lang="ja-JP" sz="2200" kern="1200" dirty="0">
              <a:latin typeface="ＭＳ ゴシック" panose="020B0609070205080204" pitchFamily="49" charset="-128"/>
              <a:ea typeface="ＭＳ ゴシック" panose="020B0609070205080204" pitchFamily="49" charset="-128"/>
            </a:rPr>
            <a:t>新人はどこに勤めているのでしょう</a:t>
          </a:r>
          <a:endParaRPr lang="ja-JP" altLang="en-US" sz="2200" kern="1200" dirty="0">
            <a:latin typeface="ＭＳ ゴシック" panose="020B0609070205080204" pitchFamily="49" charset="-128"/>
            <a:ea typeface="ＭＳ ゴシック" panose="020B0609070205080204" pitchFamily="49" charset="-128"/>
          </a:endParaRPr>
        </a:p>
      </dsp:txBody>
      <dsp:txXfrm>
        <a:off x="5476196" y="2745438"/>
        <a:ext cx="3323935" cy="221980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3">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3">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3">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57A3A18-EA40-42AD-BC66-84D0D6264965}" type="datetimeFigureOut">
              <a:rPr kumimoji="1" lang="ja-JP" altLang="en-US" smtClean="0"/>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BD62F1-EB70-47D7-AB99-DA6BFB4BE0D8}" type="slidenum">
              <a:rPr kumimoji="1" lang="ja-JP" altLang="en-US" smtClean="0"/>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7A3A18-EA40-42AD-BC66-84D0D6264965}" type="datetimeFigureOut">
              <a:rPr kumimoji="1" lang="ja-JP" altLang="en-US" smtClean="0"/>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BD62F1-EB70-47D7-AB99-DA6BFB4BE0D8}" type="slidenum">
              <a:rPr kumimoji="1" lang="ja-JP" altLang="en-US" smtClean="0"/>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7A3A18-EA40-42AD-BC66-84D0D6264965}" type="datetimeFigureOut">
              <a:rPr kumimoji="1" lang="ja-JP" altLang="en-US" smtClean="0"/>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BD62F1-EB70-47D7-AB99-DA6BFB4BE0D8}" type="slidenum">
              <a:rPr kumimoji="1" lang="ja-JP" altLang="en-US" smtClean="0"/>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7A3A18-EA40-42AD-BC66-84D0D6264965}" type="datetimeFigureOut">
              <a:rPr kumimoji="1" lang="ja-JP" altLang="en-US" smtClean="0"/>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BD62F1-EB70-47D7-AB99-DA6BFB4BE0D8}" type="slidenum">
              <a:rPr kumimoji="1" lang="ja-JP" altLang="en-US" smtClean="0"/>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endParaRPr lang="ja-JP" altLang="en-US"/>
          </a:p>
        </p:txBody>
      </p:sp>
      <p:sp>
        <p:nvSpPr>
          <p:cNvPr id="4" name="Date Placeholder 3"/>
          <p:cNvSpPr>
            <a:spLocks noGrp="1"/>
          </p:cNvSpPr>
          <p:nvPr>
            <p:ph type="dt" sz="half" idx="10"/>
          </p:nvPr>
        </p:nvSpPr>
        <p:spPr/>
        <p:txBody>
          <a:bodyPr/>
          <a:lstStyle/>
          <a:p>
            <a:fld id="{B57A3A18-EA40-42AD-BC66-84D0D6264965}" type="datetimeFigureOut">
              <a:rPr kumimoji="1" lang="ja-JP" altLang="en-US" smtClean="0"/>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8BD62F1-EB70-47D7-AB99-DA6BFB4BE0D8}" type="slidenum">
              <a:rPr kumimoji="1" lang="ja-JP" altLang="en-US" smtClean="0"/>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57A3A18-EA40-42AD-BC66-84D0D6264965}" type="datetimeFigureOut">
              <a:rPr kumimoji="1" lang="ja-JP" altLang="en-US" smtClean="0"/>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BD62F1-EB70-47D7-AB99-DA6BFB4BE0D8}" type="slidenum">
              <a:rPr kumimoji="1" lang="ja-JP" altLang="en-US" smtClean="0"/>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endParaRPr lang="ja-JP" altLang="en-US"/>
          </a:p>
        </p:txBody>
      </p:sp>
      <p:sp>
        <p:nvSpPr>
          <p:cNvPr id="4" name="Content Placeholder 3"/>
          <p:cNvSpPr>
            <a:spLocks noGrp="1"/>
          </p:cNvSpPr>
          <p:nvPr>
            <p:ph sz="half" idx="2"/>
          </p:nvPr>
        </p:nvSpPr>
        <p:spPr>
          <a:xfrm>
            <a:off x="839789" y="2505075"/>
            <a:ext cx="5157787" cy="3684588"/>
          </a:xfrm>
        </p:spPr>
        <p:txBody>
          <a:body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endParaRPr lang="ja-JP" altLang="en-US"/>
          </a:p>
        </p:txBody>
      </p:sp>
      <p:sp>
        <p:nvSpPr>
          <p:cNvPr id="6" name="Content Placeholder 5"/>
          <p:cNvSpPr>
            <a:spLocks noGrp="1"/>
          </p:cNvSpPr>
          <p:nvPr>
            <p:ph sz="quarter" idx="4"/>
          </p:nvPr>
        </p:nvSpPr>
        <p:spPr>
          <a:xfrm>
            <a:off x="6172201" y="2505075"/>
            <a:ext cx="5183188" cy="3684588"/>
          </a:xfrm>
        </p:spPr>
        <p:txBody>
          <a:body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57A3A18-EA40-42AD-BC66-84D0D6264965}" type="datetimeFigureOut">
              <a:rPr kumimoji="1" lang="ja-JP" altLang="en-US" smtClean="0"/>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8BD62F1-EB70-47D7-AB99-DA6BFB4BE0D8}" type="slidenum">
              <a:rPr kumimoji="1" lang="ja-JP" altLang="en-US" smtClean="0"/>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57A3A18-EA40-42AD-BC66-84D0D6264965}" type="datetimeFigureOut">
              <a:rPr kumimoji="1" lang="ja-JP" altLang="en-US" smtClean="0"/>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8BD62F1-EB70-47D7-AB99-DA6BFB4BE0D8}" type="slidenum">
              <a:rPr kumimoji="1" lang="ja-JP" altLang="en-US" smtClean="0"/>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7A3A18-EA40-42AD-BC66-84D0D6264965}" type="datetimeFigureOut">
              <a:rPr kumimoji="1" lang="ja-JP" altLang="en-US" smtClean="0"/>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8BD62F1-EB70-47D7-AB99-DA6BFB4BE0D8}" type="slidenum">
              <a:rPr kumimoji="1" lang="ja-JP" altLang="en-US" smtClean="0"/>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endParaRPr lang="ja-JP" altLang="en-US"/>
          </a:p>
        </p:txBody>
      </p:sp>
      <p:sp>
        <p:nvSpPr>
          <p:cNvPr id="5" name="Date Placeholder 4"/>
          <p:cNvSpPr>
            <a:spLocks noGrp="1"/>
          </p:cNvSpPr>
          <p:nvPr>
            <p:ph type="dt" sz="half" idx="10"/>
          </p:nvPr>
        </p:nvSpPr>
        <p:spPr/>
        <p:txBody>
          <a:bodyPr/>
          <a:lstStyle/>
          <a:p>
            <a:fld id="{B57A3A18-EA40-42AD-BC66-84D0D6264965}" type="datetimeFigureOut">
              <a:rPr kumimoji="1" lang="ja-JP" altLang="en-US" smtClean="0"/>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BD62F1-EB70-47D7-AB99-DA6BFB4BE0D8}" type="slidenum">
              <a:rPr kumimoji="1" lang="ja-JP" altLang="en-US" smtClean="0"/>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hasCustomPrompt="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endParaRPr lang="ja-JP" altLang="en-US"/>
          </a:p>
        </p:txBody>
      </p:sp>
      <p:sp>
        <p:nvSpPr>
          <p:cNvPr id="5" name="Date Placeholder 4"/>
          <p:cNvSpPr>
            <a:spLocks noGrp="1"/>
          </p:cNvSpPr>
          <p:nvPr>
            <p:ph type="dt" sz="half" idx="10"/>
          </p:nvPr>
        </p:nvSpPr>
        <p:spPr/>
        <p:txBody>
          <a:bodyPr/>
          <a:lstStyle/>
          <a:p>
            <a:fld id="{B57A3A18-EA40-42AD-BC66-84D0D6264965}" type="datetimeFigureOut">
              <a:rPr kumimoji="1" lang="ja-JP" altLang="en-US" smtClean="0"/>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8BD62F1-EB70-47D7-AB99-DA6BFB4BE0D8}" type="slidenum">
              <a:rPr kumimoji="1" lang="ja-JP" altLang="en-US" smtClean="0"/>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endParaRPr lang="ja-JP" altLang="en-US"/>
          </a:p>
          <a:p>
            <a:pPr lvl="1"/>
            <a:r>
              <a:rPr lang="ja-JP" altLang="en-US"/>
              <a:t>第 </a:t>
            </a:r>
            <a:r>
              <a:rPr lang="en-US" altLang="ja-JP"/>
              <a:t>2 </a:t>
            </a:r>
            <a:r>
              <a:rPr lang="ja-JP" altLang="en-US"/>
              <a:t>レベル</a:t>
            </a:r>
            <a:endParaRPr lang="ja-JP" altLang="en-US"/>
          </a:p>
          <a:p>
            <a:pPr lvl="2"/>
            <a:r>
              <a:rPr lang="ja-JP" altLang="en-US"/>
              <a:t>第 </a:t>
            </a:r>
            <a:r>
              <a:rPr lang="en-US" altLang="ja-JP"/>
              <a:t>3 </a:t>
            </a:r>
            <a:r>
              <a:rPr lang="ja-JP" altLang="en-US"/>
              <a:t>レベル</a:t>
            </a:r>
            <a:endParaRPr lang="ja-JP" altLang="en-US"/>
          </a:p>
          <a:p>
            <a:pPr lvl="3"/>
            <a:r>
              <a:rPr lang="ja-JP" altLang="en-US"/>
              <a:t>第 </a:t>
            </a:r>
            <a:r>
              <a:rPr lang="en-US" altLang="ja-JP"/>
              <a:t>4 </a:t>
            </a:r>
            <a:r>
              <a:rPr lang="ja-JP" altLang="en-US"/>
              <a:t>レベル</a:t>
            </a:r>
            <a:endParaRPr lang="ja-JP" altLang="en-US"/>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7A3A18-EA40-42AD-BC66-84D0D6264965}" type="datetimeFigureOut">
              <a:rPr kumimoji="1" lang="ja-JP" altLang="en-US" smtClean="0"/>
            </a:fld>
            <a:endParaRPr kumimoji="1" lang="ja-JP" alt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BD62F1-EB70-47D7-AB99-DA6BFB4BE0D8}" type="slidenum">
              <a:rPr kumimoji="1" lang="ja-JP" altLang="en-US" smtClean="0"/>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3765"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3765"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3765"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3765"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376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376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376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376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376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3765"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3765" rtl="0" eaLnBrk="1" latinLnBrk="0" hangingPunct="1">
        <a:defRPr kumimoji="1" sz="1800" kern="1200">
          <a:solidFill>
            <a:schemeClr val="tx1"/>
          </a:solidFill>
          <a:latin typeface="+mn-lt"/>
          <a:ea typeface="+mn-ea"/>
          <a:cs typeface="+mn-cs"/>
        </a:defRPr>
      </a:lvl1pPr>
      <a:lvl2pPr marL="457200" algn="l" defTabSz="913765" rtl="0" eaLnBrk="1" latinLnBrk="0" hangingPunct="1">
        <a:defRPr kumimoji="1" sz="1800" kern="1200">
          <a:solidFill>
            <a:schemeClr val="tx1"/>
          </a:solidFill>
          <a:latin typeface="+mn-lt"/>
          <a:ea typeface="+mn-ea"/>
          <a:cs typeface="+mn-cs"/>
        </a:defRPr>
      </a:lvl2pPr>
      <a:lvl3pPr marL="914400" algn="l" defTabSz="913765" rtl="0" eaLnBrk="1" latinLnBrk="0" hangingPunct="1">
        <a:defRPr kumimoji="1" sz="1800" kern="1200">
          <a:solidFill>
            <a:schemeClr val="tx1"/>
          </a:solidFill>
          <a:latin typeface="+mn-lt"/>
          <a:ea typeface="+mn-ea"/>
          <a:cs typeface="+mn-cs"/>
        </a:defRPr>
      </a:lvl3pPr>
      <a:lvl4pPr marL="1371600" algn="l" defTabSz="913765" rtl="0" eaLnBrk="1" latinLnBrk="0" hangingPunct="1">
        <a:defRPr kumimoji="1" sz="1800" kern="1200">
          <a:solidFill>
            <a:schemeClr val="tx1"/>
          </a:solidFill>
          <a:latin typeface="+mn-lt"/>
          <a:ea typeface="+mn-ea"/>
          <a:cs typeface="+mn-cs"/>
        </a:defRPr>
      </a:lvl4pPr>
      <a:lvl5pPr marL="1828800" algn="l" defTabSz="913765" rtl="0" eaLnBrk="1" latinLnBrk="0" hangingPunct="1">
        <a:defRPr kumimoji="1" sz="1800" kern="1200">
          <a:solidFill>
            <a:schemeClr val="tx1"/>
          </a:solidFill>
          <a:latin typeface="+mn-lt"/>
          <a:ea typeface="+mn-ea"/>
          <a:cs typeface="+mn-cs"/>
        </a:defRPr>
      </a:lvl5pPr>
      <a:lvl6pPr marL="2286000" algn="l" defTabSz="913765" rtl="0" eaLnBrk="1" latinLnBrk="0" hangingPunct="1">
        <a:defRPr kumimoji="1" sz="1800" kern="1200">
          <a:solidFill>
            <a:schemeClr val="tx1"/>
          </a:solidFill>
          <a:latin typeface="+mn-lt"/>
          <a:ea typeface="+mn-ea"/>
          <a:cs typeface="+mn-cs"/>
        </a:defRPr>
      </a:lvl6pPr>
      <a:lvl7pPr marL="2743200" algn="l" defTabSz="913765" rtl="0" eaLnBrk="1" latinLnBrk="0" hangingPunct="1">
        <a:defRPr kumimoji="1" sz="1800" kern="1200">
          <a:solidFill>
            <a:schemeClr val="tx1"/>
          </a:solidFill>
          <a:latin typeface="+mn-lt"/>
          <a:ea typeface="+mn-ea"/>
          <a:cs typeface="+mn-cs"/>
        </a:defRPr>
      </a:lvl7pPr>
      <a:lvl8pPr marL="3200400" algn="l" defTabSz="913765" rtl="0" eaLnBrk="1" latinLnBrk="0" hangingPunct="1">
        <a:defRPr kumimoji="1" sz="1800" kern="1200">
          <a:solidFill>
            <a:schemeClr val="tx1"/>
          </a:solidFill>
          <a:latin typeface="+mn-lt"/>
          <a:ea typeface="+mn-ea"/>
          <a:cs typeface="+mn-cs"/>
        </a:defRPr>
      </a:lvl8pPr>
      <a:lvl9pPr marL="3657600" algn="l" defTabSz="91376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209800" y="1122365"/>
            <a:ext cx="7772400" cy="812315"/>
          </a:xfrm>
        </p:spPr>
        <p:txBody>
          <a:bodyPr>
            <a:normAutofit/>
          </a:bodyPr>
          <a:lstStyle/>
          <a:p>
            <a:r>
              <a:rPr lang="ja-JP" altLang="en-US" sz="4000" dirty="0">
                <a:latin typeface="ＭＳ ゴシック" panose="020B0609070205080204" pitchFamily="49" charset="-128"/>
                <a:ea typeface="ＭＳ ゴシック" panose="020B0609070205080204" pitchFamily="49" charset="-128"/>
              </a:rPr>
              <a:t>三重県リーダー養成研修報告</a:t>
            </a:r>
            <a:endParaRPr lang="ja-JP" altLang="en-US" sz="4000" dirty="0">
              <a:latin typeface="ＭＳ ゴシック" panose="020B0609070205080204" pitchFamily="49" charset="-128"/>
              <a:ea typeface="ＭＳ ゴシック" panose="020B0609070205080204" pitchFamily="49" charset="-128"/>
            </a:endParaRPr>
          </a:p>
        </p:txBody>
      </p:sp>
      <p:sp>
        <p:nvSpPr>
          <p:cNvPr id="3" name="字幕 2"/>
          <p:cNvSpPr>
            <a:spLocks noGrp="1"/>
          </p:cNvSpPr>
          <p:nvPr>
            <p:ph type="subTitle" idx="1"/>
          </p:nvPr>
        </p:nvSpPr>
        <p:spPr>
          <a:xfrm>
            <a:off x="1232035" y="2435192"/>
            <a:ext cx="9740766" cy="3850106"/>
          </a:xfrm>
          <a:ln>
            <a:solidFill>
              <a:schemeClr val="accent2"/>
            </a:solidFill>
          </a:ln>
        </p:spPr>
        <p:txBody>
          <a:bodyPr>
            <a:normAutofit lnSpcReduction="10000"/>
          </a:bodyPr>
          <a:lstStyle/>
          <a:p>
            <a:pPr algn="l"/>
            <a:r>
              <a:rPr kumimoji="1" lang="ja-JP" altLang="en-US" dirty="0">
                <a:latin typeface="Century" panose="02040604050505020304" pitchFamily="18" charset="0"/>
                <a:ea typeface="ＭＳ ゴシック" panose="020B0609070205080204" pitchFamily="49" charset="-128"/>
              </a:rPr>
              <a:t>・令和元年</a:t>
            </a:r>
            <a:r>
              <a:rPr kumimoji="1" lang="en-US" altLang="ja-JP" dirty="0">
                <a:latin typeface="Century" panose="02040604050505020304" pitchFamily="18" charset="0"/>
                <a:ea typeface="ＭＳ ゴシック" panose="020B0609070205080204" pitchFamily="49" charset="-128"/>
              </a:rPr>
              <a:t>9</a:t>
            </a:r>
            <a:r>
              <a:rPr kumimoji="1" lang="ja-JP" altLang="en-US" dirty="0">
                <a:latin typeface="Century" panose="02040604050505020304" pitchFamily="18" charset="0"/>
                <a:ea typeface="ＭＳ ゴシック" panose="020B0609070205080204" pitchFamily="49" charset="-128"/>
              </a:rPr>
              <a:t>月</a:t>
            </a:r>
            <a:r>
              <a:rPr kumimoji="1" lang="en-US" altLang="ja-JP" dirty="0">
                <a:latin typeface="Century" panose="02040604050505020304" pitchFamily="18" charset="0"/>
                <a:ea typeface="ＭＳ ゴシック" panose="020B0609070205080204" pitchFamily="49" charset="-128"/>
              </a:rPr>
              <a:t>28</a:t>
            </a:r>
            <a:r>
              <a:rPr kumimoji="1" lang="ja-JP" altLang="en-US" dirty="0">
                <a:latin typeface="Century" panose="02040604050505020304" pitchFamily="18" charset="0"/>
                <a:ea typeface="ＭＳ ゴシック" panose="020B0609070205080204" pitchFamily="49" charset="-128"/>
              </a:rPr>
              <a:t>日（土）に実施し、</a:t>
            </a:r>
            <a:r>
              <a:rPr lang="ja-JP" altLang="en-US" dirty="0">
                <a:latin typeface="Century" panose="02040604050505020304" pitchFamily="18" charset="0"/>
                <a:ea typeface="ＭＳ ゴシック" panose="020B0609070205080204" pitchFamily="49" charset="-128"/>
              </a:rPr>
              <a:t>参加者は</a:t>
            </a:r>
            <a:r>
              <a:rPr lang="en-US" altLang="ja-JP" dirty="0">
                <a:latin typeface="Century" panose="02040604050505020304" pitchFamily="18" charset="0"/>
                <a:ea typeface="ＭＳ ゴシック" panose="020B0609070205080204" pitchFamily="49" charset="-128"/>
              </a:rPr>
              <a:t>3</a:t>
            </a:r>
            <a:r>
              <a:rPr lang="ja-JP" altLang="en-US" dirty="0">
                <a:latin typeface="Century" panose="02040604050505020304" pitchFamily="18" charset="0"/>
                <a:ea typeface="ＭＳ ゴシック" panose="020B0609070205080204" pitchFamily="49" charset="-128"/>
              </a:rPr>
              <a:t>名、すべて女性だった</a:t>
            </a:r>
            <a:endParaRPr lang="en-US" altLang="ja-JP" dirty="0">
              <a:latin typeface="Century" panose="02040604050505020304" pitchFamily="18" charset="0"/>
              <a:ea typeface="ＭＳ ゴシック" panose="020B0609070205080204" pitchFamily="49" charset="-128"/>
            </a:endParaRPr>
          </a:p>
          <a:p>
            <a:pPr algn="l"/>
            <a:r>
              <a:rPr lang="ja-JP" altLang="en-US" dirty="0">
                <a:latin typeface="Century" panose="02040604050505020304" pitchFamily="18" charset="0"/>
                <a:ea typeface="ＭＳ ゴシック" panose="020B0609070205080204" pitchFamily="49" charset="-128"/>
              </a:rPr>
              <a:t>　（県士会での役割は北勢ブロック地区担当者、事業部員）</a:t>
            </a:r>
            <a:endParaRPr lang="en-US" altLang="ja-JP" dirty="0">
              <a:latin typeface="Century" panose="02040604050505020304" pitchFamily="18" charset="0"/>
              <a:ea typeface="ＭＳ ゴシック" panose="020B0609070205080204" pitchFamily="49" charset="-128"/>
            </a:endParaRPr>
          </a:p>
          <a:p>
            <a:pPr algn="l"/>
            <a:r>
              <a:rPr lang="ja-JP" altLang="en-US" dirty="0">
                <a:latin typeface="Century" panose="02040604050505020304" pitchFamily="18" charset="0"/>
                <a:ea typeface="ＭＳ ゴシック" panose="020B0609070205080204" pitchFamily="49" charset="-128"/>
              </a:rPr>
              <a:t>・前半に「県士会の現状と課題について」佐藤明俊理事から講義が</a:t>
            </a:r>
            <a:endParaRPr lang="en-US" altLang="ja-JP" dirty="0">
              <a:latin typeface="Century" panose="02040604050505020304" pitchFamily="18" charset="0"/>
              <a:ea typeface="ＭＳ ゴシック" panose="020B0609070205080204" pitchFamily="49" charset="-128"/>
            </a:endParaRPr>
          </a:p>
          <a:p>
            <a:pPr algn="l"/>
            <a:r>
              <a:rPr lang="ja-JP" altLang="en-US" dirty="0">
                <a:latin typeface="Century" panose="02040604050505020304" pitchFamily="18" charset="0"/>
                <a:ea typeface="ＭＳ ゴシック" panose="020B0609070205080204" pitchFamily="49" charset="-128"/>
              </a:rPr>
              <a:t>　あり、後半は参加者から出た課題や疑問をグループワークで話し</a:t>
            </a:r>
            <a:endParaRPr lang="en-US" altLang="ja-JP" dirty="0">
              <a:latin typeface="Century" panose="02040604050505020304" pitchFamily="18" charset="0"/>
              <a:ea typeface="ＭＳ ゴシック" panose="020B0609070205080204" pitchFamily="49" charset="-128"/>
            </a:endParaRPr>
          </a:p>
          <a:p>
            <a:pPr algn="l"/>
            <a:r>
              <a:rPr lang="ja-JP" altLang="en-US" dirty="0">
                <a:latin typeface="Century" panose="02040604050505020304" pitchFamily="18" charset="0"/>
                <a:ea typeface="ＭＳ ゴシック" panose="020B0609070205080204" pitchFamily="49" charset="-128"/>
              </a:rPr>
              <a:t>　合って形にした</a:t>
            </a:r>
            <a:endParaRPr lang="en-US" altLang="ja-JP" dirty="0">
              <a:latin typeface="Century" panose="02040604050505020304" pitchFamily="18" charset="0"/>
              <a:ea typeface="ＭＳ ゴシック" panose="020B0609070205080204" pitchFamily="49" charset="-128"/>
            </a:endParaRPr>
          </a:p>
          <a:p>
            <a:pPr algn="l"/>
            <a:r>
              <a:rPr lang="ja-JP" altLang="en-US" dirty="0">
                <a:latin typeface="Century" panose="02040604050505020304" pitchFamily="18" charset="0"/>
                <a:ea typeface="ＭＳ ゴシック" panose="020B0609070205080204" pitchFamily="49" charset="-128"/>
              </a:rPr>
              <a:t>・また、組織部員同士もグループワークで話し合って形にしたため、</a:t>
            </a:r>
            <a:endParaRPr lang="en-US" altLang="ja-JP" dirty="0">
              <a:latin typeface="Century" panose="02040604050505020304" pitchFamily="18" charset="0"/>
              <a:ea typeface="ＭＳ ゴシック" panose="020B0609070205080204" pitchFamily="49" charset="-128"/>
            </a:endParaRPr>
          </a:p>
          <a:p>
            <a:pPr algn="l"/>
            <a:r>
              <a:rPr lang="ja-JP" altLang="en-US" dirty="0">
                <a:latin typeface="Century" panose="02040604050505020304" pitchFamily="18" charset="0"/>
                <a:ea typeface="ＭＳ ゴシック" panose="020B0609070205080204" pitchFamily="49" charset="-128"/>
              </a:rPr>
              <a:t>　それも参加者に発表し共有した</a:t>
            </a:r>
            <a:endParaRPr lang="en-US" altLang="ja-JP" dirty="0">
              <a:latin typeface="Century" panose="02040604050505020304" pitchFamily="18" charset="0"/>
              <a:ea typeface="ＭＳ ゴシック" panose="020B0609070205080204" pitchFamily="49" charset="-128"/>
            </a:endParaRPr>
          </a:p>
          <a:p>
            <a:pPr algn="r"/>
            <a:endParaRPr lang="en-US" altLang="ja-JP" dirty="0">
              <a:latin typeface="Century" panose="02040604050505020304" pitchFamily="18" charset="0"/>
              <a:ea typeface="ＭＳ ゴシック" panose="020B0609070205080204" pitchFamily="49" charset="-128"/>
            </a:endParaRPr>
          </a:p>
          <a:p>
            <a:pPr algn="r"/>
            <a:r>
              <a:rPr lang="ja-JP" altLang="en-US" dirty="0">
                <a:latin typeface="Century" panose="02040604050505020304" pitchFamily="18" charset="0"/>
                <a:ea typeface="ＭＳ ゴシック" panose="020B0609070205080204" pitchFamily="49" charset="-128"/>
              </a:rPr>
              <a:t>（一社）三重県作業療法士会　組織部</a:t>
            </a:r>
            <a:endParaRPr lang="en-US" altLang="ja-JP" dirty="0">
              <a:latin typeface="Century" panose="02040604050505020304" pitchFamily="18" charset="0"/>
              <a:ea typeface="ＭＳ ゴシック" panose="020B0609070205080204" pitchFamily="49" charset="-128"/>
            </a:endParaRPr>
          </a:p>
          <a:p>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2012" y="365128"/>
            <a:ext cx="11261557" cy="924659"/>
          </a:xfrm>
        </p:spPr>
        <p:txBody>
          <a:bodyPr/>
          <a:lstStyle/>
          <a:p>
            <a:r>
              <a:rPr lang="ja-JP" altLang="en-US" dirty="0">
                <a:latin typeface="ＭＳ ゴシック" panose="020B0609070205080204" pitchFamily="49" charset="-128"/>
                <a:ea typeface="ＭＳ ゴシック" panose="020B0609070205080204" pitchFamily="49" charset="-128"/>
              </a:rPr>
              <a:t>組織部員もグループワークしました</a:t>
            </a:r>
            <a:endParaRPr kumimoji="1" lang="ja-JP" altLang="en-US" dirty="0">
              <a:latin typeface="ＭＳ ゴシック" panose="020B0609070205080204" pitchFamily="49" charset="-128"/>
              <a:ea typeface="ＭＳ ゴシック" panose="020B0609070205080204" pitchFamily="49" charset="-128"/>
            </a:endParaRPr>
          </a:p>
        </p:txBody>
      </p:sp>
      <p:sp>
        <p:nvSpPr>
          <p:cNvPr id="5" name="コンテンツ プレースホルダー 4"/>
          <p:cNvSpPr>
            <a:spLocks noGrp="1"/>
          </p:cNvSpPr>
          <p:nvPr>
            <p:ph idx="1"/>
          </p:nvPr>
        </p:nvSpPr>
        <p:spPr>
          <a:xfrm>
            <a:off x="462013" y="1289786"/>
            <a:ext cx="11261558" cy="5203085"/>
          </a:xfrm>
          <a:ln>
            <a:solidFill>
              <a:schemeClr val="accent2"/>
            </a:solidFill>
          </a:ln>
        </p:spPr>
        <p:txBody>
          <a:bodyPr>
            <a:normAutofit fontScale="92500" lnSpcReduction="20000"/>
          </a:bodyPr>
          <a:lstStyle/>
          <a:p>
            <a:pPr marL="0" indent="0">
              <a:buNone/>
            </a:pPr>
            <a:r>
              <a:rPr lang="ja-JP" altLang="en-US" sz="3500" dirty="0">
                <a:solidFill>
                  <a:prstClr val="black"/>
                </a:solidFill>
                <a:latin typeface="ＭＳ Ｐゴシック" panose="020B0600070205080204" pitchFamily="50" charset="-128"/>
                <a:ea typeface="ＭＳ Ｐゴシック" panose="020B0600070205080204" pitchFamily="50" charset="-128"/>
                <a:cs typeface="+mj-cs"/>
              </a:rPr>
              <a:t>提案</a:t>
            </a:r>
            <a:r>
              <a:rPr lang="en-US" altLang="ja-JP" sz="3500" dirty="0">
                <a:solidFill>
                  <a:prstClr val="black"/>
                </a:solidFill>
                <a:latin typeface="ＭＳ Ｐゴシック" panose="020B0600070205080204" pitchFamily="50" charset="-128"/>
                <a:ea typeface="ＭＳ Ｐゴシック" panose="020B0600070205080204" pitchFamily="50" charset="-128"/>
                <a:cs typeface="+mj-cs"/>
              </a:rPr>
              <a:t>②</a:t>
            </a:r>
            <a:r>
              <a:rPr lang="ja-JP" altLang="en-US" sz="3500" dirty="0">
                <a:solidFill>
                  <a:prstClr val="black"/>
                </a:solidFill>
                <a:latin typeface="ＭＳ Ｐゴシック" panose="020B0600070205080204" pitchFamily="50" charset="-128"/>
                <a:ea typeface="ＭＳ Ｐゴシック" panose="020B0600070205080204" pitchFamily="50" charset="-128"/>
                <a:cs typeface="+mj-cs"/>
              </a:rPr>
              <a:t> 県士会活動への協力部員に特典をつける</a:t>
            </a:r>
            <a:endParaRPr lang="en-US" altLang="ja-JP" sz="3500" dirty="0">
              <a:solidFill>
                <a:prstClr val="black"/>
              </a:solidFill>
              <a:latin typeface="ＭＳ Ｐゴシック" panose="020B0600070205080204" pitchFamily="50" charset="-128"/>
              <a:ea typeface="ＭＳ Ｐゴシック" panose="020B0600070205080204" pitchFamily="50" charset="-128"/>
              <a:cs typeface="+mj-cs"/>
            </a:endParaRPr>
          </a:p>
          <a:p>
            <a:pPr marL="0" lvl="0" indent="0" defTabSz="457200">
              <a:lnSpc>
                <a:spcPct val="100000"/>
              </a:lnSpc>
              <a:spcBef>
                <a:spcPct val="20000"/>
              </a:spcBef>
              <a:buNone/>
            </a:pPr>
            <a:r>
              <a:rPr lang="en-US" altLang="ja-JP" sz="2600" dirty="0">
                <a:solidFill>
                  <a:prstClr val="black"/>
                </a:solidFill>
                <a:ea typeface="ＭＳ Ｐゴシック" panose="020B0600070205080204" pitchFamily="50" charset="-128"/>
              </a:rPr>
              <a:t>【</a:t>
            </a:r>
            <a:r>
              <a:rPr lang="ja-JP" altLang="en-US" sz="2600" dirty="0">
                <a:solidFill>
                  <a:prstClr val="black"/>
                </a:solidFill>
                <a:ea typeface="ＭＳ Ｐゴシック" panose="020B0600070205080204" pitchFamily="50" charset="-128"/>
              </a:rPr>
              <a:t>現状</a:t>
            </a:r>
            <a:r>
              <a:rPr lang="en-US" altLang="ja-JP" sz="2600" dirty="0">
                <a:solidFill>
                  <a:prstClr val="black"/>
                </a:solidFill>
                <a:ea typeface="ＭＳ Ｐゴシック" panose="020B0600070205080204" pitchFamily="50" charset="-128"/>
              </a:rPr>
              <a:t>】</a:t>
            </a:r>
            <a:endParaRPr lang="en-US" altLang="ja-JP" sz="26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ja-JP" altLang="en-US" sz="2600" dirty="0">
                <a:solidFill>
                  <a:prstClr val="black"/>
                </a:solidFill>
                <a:ea typeface="ＭＳ Ｐゴシック" panose="020B0600070205080204" pitchFamily="50" charset="-128"/>
              </a:rPr>
              <a:t>県士会の活動に協力した場合には、士会裁量ポイントをもらうことができる。</a:t>
            </a:r>
            <a:endParaRPr lang="en-US" altLang="ja-JP" sz="26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ja-JP" altLang="en-US" sz="2600" dirty="0">
                <a:solidFill>
                  <a:prstClr val="black"/>
                </a:solidFill>
                <a:ea typeface="ＭＳ Ｐゴシック" panose="020B0600070205080204" pitchFamily="50" charset="-128"/>
              </a:rPr>
              <a:t>日当はなし、交通費あり、弁当あり。</a:t>
            </a:r>
            <a:endParaRPr lang="en-US" altLang="ja-JP" sz="2600" dirty="0">
              <a:solidFill>
                <a:prstClr val="black"/>
              </a:solidFill>
              <a:ea typeface="ＭＳ Ｐゴシック" panose="020B0600070205080204" pitchFamily="50" charset="-128"/>
            </a:endParaRPr>
          </a:p>
          <a:p>
            <a:pPr marL="0" lvl="0" indent="0" defTabSz="457200">
              <a:lnSpc>
                <a:spcPct val="100000"/>
              </a:lnSpc>
              <a:spcBef>
                <a:spcPct val="20000"/>
              </a:spcBef>
              <a:buNone/>
            </a:pPr>
            <a:endParaRPr lang="en-US" altLang="ja-JP" sz="12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en-US" altLang="ja-JP" sz="2600" dirty="0">
                <a:solidFill>
                  <a:prstClr val="black"/>
                </a:solidFill>
                <a:ea typeface="ＭＳ Ｐゴシック" panose="020B0600070205080204" pitchFamily="50" charset="-128"/>
              </a:rPr>
              <a:t>【</a:t>
            </a:r>
            <a:r>
              <a:rPr lang="ja-JP" altLang="en-US" sz="2600" dirty="0">
                <a:solidFill>
                  <a:prstClr val="black"/>
                </a:solidFill>
                <a:ea typeface="ＭＳ Ｐゴシック" panose="020B0600070205080204" pitchFamily="50" charset="-128"/>
              </a:rPr>
              <a:t>問題点</a:t>
            </a:r>
            <a:r>
              <a:rPr lang="en-US" altLang="ja-JP" sz="2600" dirty="0">
                <a:solidFill>
                  <a:prstClr val="black"/>
                </a:solidFill>
                <a:ea typeface="ＭＳ Ｐゴシック" panose="020B0600070205080204" pitchFamily="50" charset="-128"/>
              </a:rPr>
              <a:t>】</a:t>
            </a:r>
            <a:endParaRPr lang="en-US" altLang="ja-JP" sz="26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ja-JP" altLang="en-US" sz="2600" dirty="0">
                <a:solidFill>
                  <a:prstClr val="black"/>
                </a:solidFill>
                <a:ea typeface="ＭＳ Ｐゴシック" panose="020B0600070205080204" pitchFamily="50" charset="-128"/>
              </a:rPr>
              <a:t>県士会員として、多くの会員が活動に協力してくれているが、私的な時間を使用しているため協力部員が固定化してきている。また、協力してくれたお礼が士会裁量ポイントのみである。</a:t>
            </a:r>
            <a:endParaRPr lang="en-US" altLang="ja-JP" sz="2600" dirty="0">
              <a:solidFill>
                <a:prstClr val="black"/>
              </a:solidFill>
              <a:ea typeface="ＭＳ Ｐゴシック" panose="020B0600070205080204" pitchFamily="50" charset="-128"/>
            </a:endParaRPr>
          </a:p>
          <a:p>
            <a:pPr marL="0" lvl="0" indent="0" defTabSz="457200">
              <a:lnSpc>
                <a:spcPct val="100000"/>
              </a:lnSpc>
              <a:spcBef>
                <a:spcPct val="20000"/>
              </a:spcBef>
              <a:buNone/>
            </a:pPr>
            <a:endParaRPr lang="en-US" altLang="ja-JP" sz="12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en-US" altLang="ja-JP" sz="2600" dirty="0">
                <a:solidFill>
                  <a:prstClr val="black"/>
                </a:solidFill>
                <a:ea typeface="ＭＳ Ｐゴシック" panose="020B0600070205080204" pitchFamily="50" charset="-128"/>
              </a:rPr>
              <a:t>【</a:t>
            </a:r>
            <a:r>
              <a:rPr lang="ja-JP" altLang="en-US" sz="2600" dirty="0">
                <a:solidFill>
                  <a:prstClr val="black"/>
                </a:solidFill>
                <a:ea typeface="ＭＳ Ｐゴシック" panose="020B0600070205080204" pitchFamily="50" charset="-128"/>
              </a:rPr>
              <a:t>改善策</a:t>
            </a:r>
            <a:r>
              <a:rPr lang="en-US" altLang="ja-JP" sz="2600" dirty="0">
                <a:solidFill>
                  <a:prstClr val="black"/>
                </a:solidFill>
                <a:ea typeface="ＭＳ Ｐゴシック" panose="020B0600070205080204" pitchFamily="50" charset="-128"/>
              </a:rPr>
              <a:t>】</a:t>
            </a:r>
            <a:endParaRPr lang="en-US" altLang="ja-JP" sz="26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ja-JP" altLang="en-US" sz="2600" dirty="0">
                <a:solidFill>
                  <a:prstClr val="black"/>
                </a:solidFill>
                <a:ea typeface="ＭＳ Ｐゴシック" panose="020B0600070205080204" pitchFamily="50" charset="-128"/>
              </a:rPr>
              <a:t>年度末に、協力部員に対して、来年度の県士会主催研修会への無料参加チケットを配布する。</a:t>
            </a:r>
            <a:endParaRPr lang="en-US" altLang="ja-JP" sz="26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ja-JP" altLang="en-US" sz="2600" dirty="0">
                <a:solidFill>
                  <a:prstClr val="black"/>
                </a:solidFill>
                <a:ea typeface="ＭＳ Ｐゴシック" panose="020B0600070205080204" pitchFamily="50" charset="-128"/>
              </a:rPr>
              <a:t>県士会主催研修会限定にすることで費用負担は増加しない。研修会への参加率の向上にもつながる。</a:t>
            </a:r>
            <a:endParaRPr lang="en-US" altLang="ja-JP" sz="2600" dirty="0">
              <a:solidFill>
                <a:prstClr val="black"/>
              </a:solidFill>
              <a:ea typeface="ＭＳ Ｐゴシック" panose="020B0600070205080204" pitchFamily="50" charset="-128"/>
            </a:endParaRPr>
          </a:p>
          <a:p>
            <a:pPr marL="0" indent="0">
              <a:buNone/>
            </a:pPr>
            <a:endParaRPr lang="en-US" altLang="ja-JP" sz="3200" dirty="0">
              <a:latin typeface="Century" panose="02040604050505020304" pitchFamily="18" charset="0"/>
              <a:ea typeface="ＭＳ ゴシック" panose="020B0609070205080204" pitchFamily="49"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2012" y="365128"/>
            <a:ext cx="11261557" cy="924659"/>
          </a:xfrm>
        </p:spPr>
        <p:txBody>
          <a:bodyPr/>
          <a:lstStyle/>
          <a:p>
            <a:r>
              <a:rPr kumimoji="1" lang="ja-JP" altLang="en-US" dirty="0">
                <a:latin typeface="ＭＳ ゴシック" panose="020B0609070205080204" pitchFamily="49" charset="-128"/>
                <a:ea typeface="ＭＳ ゴシック" panose="020B0609070205080204" pitchFamily="49" charset="-128"/>
              </a:rPr>
              <a:t>最後に</a:t>
            </a:r>
            <a:endParaRPr kumimoji="1" lang="ja-JP" altLang="en-US" dirty="0">
              <a:latin typeface="ＭＳ ゴシック" panose="020B0609070205080204" pitchFamily="49" charset="-128"/>
              <a:ea typeface="ＭＳ ゴシック" panose="020B0609070205080204" pitchFamily="49" charset="-128"/>
            </a:endParaRPr>
          </a:p>
        </p:txBody>
      </p:sp>
      <p:sp>
        <p:nvSpPr>
          <p:cNvPr id="5" name="コンテンツ プレースホルダー 4"/>
          <p:cNvSpPr>
            <a:spLocks noGrp="1"/>
          </p:cNvSpPr>
          <p:nvPr>
            <p:ph idx="1"/>
          </p:nvPr>
        </p:nvSpPr>
        <p:spPr>
          <a:xfrm>
            <a:off x="462013" y="1289786"/>
            <a:ext cx="11261558" cy="5203085"/>
          </a:xfrm>
          <a:ln>
            <a:solidFill>
              <a:schemeClr val="accent2"/>
            </a:solidFill>
          </a:ln>
        </p:spPr>
        <p:txBody>
          <a:bodyPr>
            <a:normAutofit lnSpcReduction="10000"/>
          </a:bodyPr>
          <a:lstStyle/>
          <a:p>
            <a:pPr marL="0" indent="0">
              <a:buNone/>
            </a:pPr>
            <a:r>
              <a:rPr lang="ja-JP" altLang="en-US" sz="3600" dirty="0">
                <a:latin typeface="Century" panose="02040604050505020304" pitchFamily="18" charset="0"/>
                <a:ea typeface="ＭＳ ゴシック" panose="020B0609070205080204" pitchFamily="49" charset="-128"/>
              </a:rPr>
              <a:t>この報告をみて頂きありがとうございます。</a:t>
            </a:r>
            <a:endParaRPr lang="en-US" altLang="ja-JP" sz="3600" dirty="0">
              <a:latin typeface="Century" panose="02040604050505020304" pitchFamily="18" charset="0"/>
              <a:ea typeface="ＭＳ ゴシック" panose="020B0609070205080204" pitchFamily="49" charset="-128"/>
            </a:endParaRPr>
          </a:p>
          <a:p>
            <a:pPr marL="0" indent="0">
              <a:buNone/>
            </a:pPr>
            <a:r>
              <a:rPr lang="ja-JP" altLang="en-US" sz="3600" dirty="0">
                <a:latin typeface="Century" panose="02040604050505020304" pitchFamily="18" charset="0"/>
                <a:ea typeface="ＭＳ ゴシック" panose="020B0609070205080204" pitchFamily="49" charset="-128"/>
              </a:rPr>
              <a:t>感想や要望、改善案などありましたら、三重県士会の</a:t>
            </a:r>
            <a:r>
              <a:rPr lang="en-US" altLang="ja-JP" sz="3600" dirty="0" err="1">
                <a:latin typeface="Century" panose="02040604050505020304" pitchFamily="18" charset="0"/>
                <a:ea typeface="ＭＳ ゴシック" panose="020B0609070205080204" pitchFamily="49" charset="-128"/>
              </a:rPr>
              <a:t>facebook</a:t>
            </a:r>
            <a:r>
              <a:rPr lang="ja-JP" altLang="en-US" sz="3600" dirty="0">
                <a:latin typeface="Century" panose="02040604050505020304" pitchFamily="18" charset="0"/>
                <a:ea typeface="ＭＳ ゴシック" panose="020B0609070205080204" pitchFamily="49" charset="-128"/>
              </a:rPr>
              <a:t>やホームページのお問い合せに送って頂きますと、理事が確認し出来る範囲で理事会にも報告できればと考えております。</a:t>
            </a:r>
            <a:endParaRPr lang="en-US" altLang="ja-JP" sz="3600" dirty="0">
              <a:latin typeface="Century" panose="02040604050505020304" pitchFamily="18" charset="0"/>
              <a:ea typeface="ＭＳ ゴシック" panose="020B0609070205080204" pitchFamily="49" charset="-128"/>
            </a:endParaRPr>
          </a:p>
          <a:p>
            <a:pPr marL="0" indent="0">
              <a:buNone/>
            </a:pPr>
            <a:endParaRPr lang="en-US" altLang="ja-JP" sz="3600" dirty="0">
              <a:latin typeface="Century" panose="02040604050505020304" pitchFamily="18" charset="0"/>
              <a:ea typeface="ＭＳ ゴシック" panose="020B0609070205080204" pitchFamily="49" charset="-128"/>
            </a:endParaRPr>
          </a:p>
          <a:p>
            <a:pPr marL="0" indent="0" algn="ctr">
              <a:buNone/>
            </a:pPr>
            <a:r>
              <a:rPr lang="ja-JP" altLang="en-US" sz="3600" dirty="0">
                <a:latin typeface="Century" panose="02040604050505020304" pitchFamily="18" charset="0"/>
                <a:ea typeface="ＭＳ ゴシック" panose="020B0609070205080204" pitchFamily="49" charset="-128"/>
              </a:rPr>
              <a:t>よろしくお願いいたします。</a:t>
            </a:r>
            <a:endParaRPr lang="en-US" altLang="ja-JP" sz="3600" dirty="0">
              <a:latin typeface="Century" panose="02040604050505020304" pitchFamily="18" charset="0"/>
              <a:ea typeface="ＭＳ ゴシック" panose="020B0609070205080204" pitchFamily="49" charset="-128"/>
            </a:endParaRPr>
          </a:p>
          <a:p>
            <a:pPr marL="0" indent="0" algn="ctr">
              <a:buNone/>
            </a:pPr>
            <a:endParaRPr lang="en-US" altLang="ja-JP" sz="3600" dirty="0">
              <a:latin typeface="Century" panose="02040604050505020304" pitchFamily="18" charset="0"/>
              <a:ea typeface="ＭＳ ゴシック" panose="020B0609070205080204" pitchFamily="49" charset="-128"/>
            </a:endParaRPr>
          </a:p>
          <a:p>
            <a:pPr marL="0" indent="0" algn="r">
              <a:buNone/>
            </a:pPr>
            <a:r>
              <a:rPr lang="ja-JP" altLang="en-US" sz="2600" dirty="0">
                <a:latin typeface="Century" panose="02040604050505020304" pitchFamily="18" charset="0"/>
                <a:ea typeface="ＭＳ ゴシック" panose="020B0609070205080204" pitchFamily="49" charset="-128"/>
              </a:rPr>
              <a:t>（一社）三重県作業療法士会</a:t>
            </a:r>
            <a:endParaRPr lang="en-US" altLang="ja-JP" sz="2600" dirty="0">
              <a:latin typeface="Century" panose="02040604050505020304" pitchFamily="18" charset="0"/>
              <a:ea typeface="ＭＳ ゴシック" panose="020B0609070205080204" pitchFamily="49" charset="-128"/>
            </a:endParaRPr>
          </a:p>
          <a:p>
            <a:pPr marL="0" indent="0" algn="r">
              <a:buNone/>
            </a:pPr>
            <a:r>
              <a:rPr lang="ja-JP" altLang="en-US" sz="2600" dirty="0">
                <a:latin typeface="Century" panose="02040604050505020304" pitchFamily="18" charset="0"/>
                <a:ea typeface="ＭＳ ゴシック" panose="020B0609070205080204" pitchFamily="49" charset="-128"/>
              </a:rPr>
              <a:t>組織部長　牧野有華</a:t>
            </a:r>
            <a:endParaRPr lang="en-US" altLang="ja-JP" sz="2600" dirty="0">
              <a:latin typeface="Century" panose="02040604050505020304" pitchFamily="18" charset="0"/>
              <a:ea typeface="ＭＳ ゴシック" panose="020B0609070205080204" pitchFamily="49"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51111" y="365128"/>
            <a:ext cx="10620000" cy="924659"/>
          </a:xfrm>
        </p:spPr>
        <p:txBody>
          <a:bodyPr/>
          <a:lstStyle/>
          <a:p>
            <a:r>
              <a:rPr kumimoji="1" lang="ja-JP" altLang="en-US" dirty="0">
                <a:latin typeface="ＭＳ ゴシック" panose="020B0609070205080204" pitchFamily="49" charset="-128"/>
                <a:ea typeface="ＭＳ ゴシック" panose="020B0609070205080204" pitchFamily="49" charset="-128"/>
              </a:rPr>
              <a:t>参加者から出たこと</a:t>
            </a:r>
            <a:endParaRPr kumimoji="1" lang="ja-JP" altLang="en-US" dirty="0">
              <a:latin typeface="ＭＳ ゴシック" panose="020B0609070205080204" pitchFamily="49" charset="-128"/>
              <a:ea typeface="ＭＳ ゴシック" panose="020B0609070205080204" pitchFamily="49" charset="-128"/>
            </a:endParaRPr>
          </a:p>
        </p:txBody>
      </p:sp>
      <p:graphicFrame>
        <p:nvGraphicFramePr>
          <p:cNvPr id="4" name="コンテンツ プレースホルダー 3"/>
          <p:cNvGraphicFramePr>
            <a:graphicFrameLocks noGrp="1"/>
          </p:cNvGraphicFramePr>
          <p:nvPr>
            <p:ph idx="1"/>
          </p:nvPr>
        </p:nvGraphicFramePr>
        <p:xfrm>
          <a:off x="651111" y="1289783"/>
          <a:ext cx="10620000" cy="520308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92919" y="365128"/>
            <a:ext cx="10619999" cy="924659"/>
          </a:xfrm>
        </p:spPr>
        <p:txBody>
          <a:bodyPr/>
          <a:lstStyle/>
          <a:p>
            <a:r>
              <a:rPr kumimoji="1" lang="ja-JP" altLang="en-US" dirty="0">
                <a:latin typeface="ＭＳ ゴシック" panose="020B0609070205080204" pitchFamily="49" charset="-128"/>
                <a:ea typeface="ＭＳ ゴシック" panose="020B0609070205080204" pitchFamily="49" charset="-128"/>
              </a:rPr>
              <a:t>参加者から出たこと</a:t>
            </a:r>
            <a:endParaRPr kumimoji="1" lang="ja-JP" altLang="en-US" dirty="0">
              <a:latin typeface="ＭＳ ゴシック" panose="020B0609070205080204" pitchFamily="49" charset="-128"/>
              <a:ea typeface="ＭＳ ゴシック" panose="020B0609070205080204" pitchFamily="49" charset="-128"/>
            </a:endParaRPr>
          </a:p>
        </p:txBody>
      </p:sp>
      <p:graphicFrame>
        <p:nvGraphicFramePr>
          <p:cNvPr id="4" name="コンテンツ プレースホルダー 3"/>
          <p:cNvGraphicFramePr>
            <a:graphicFrameLocks noGrp="1"/>
          </p:cNvGraphicFramePr>
          <p:nvPr>
            <p:ph idx="1"/>
          </p:nvPr>
        </p:nvGraphicFramePr>
        <p:xfrm>
          <a:off x="692919" y="1289787"/>
          <a:ext cx="10620000" cy="520308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86001" y="365128"/>
            <a:ext cx="10619999" cy="924659"/>
          </a:xfrm>
        </p:spPr>
        <p:txBody>
          <a:bodyPr/>
          <a:lstStyle/>
          <a:p>
            <a:r>
              <a:rPr kumimoji="1" lang="ja-JP" altLang="en-US" dirty="0">
                <a:latin typeface="ＭＳ ゴシック" panose="020B0609070205080204" pitchFamily="49" charset="-128"/>
                <a:ea typeface="ＭＳ ゴシック" panose="020B0609070205080204" pitchFamily="49" charset="-128"/>
              </a:rPr>
              <a:t>参加者から出たこと</a:t>
            </a:r>
            <a:endParaRPr kumimoji="1" lang="ja-JP" altLang="en-US" dirty="0">
              <a:latin typeface="ＭＳ ゴシック" panose="020B0609070205080204" pitchFamily="49" charset="-128"/>
              <a:ea typeface="ＭＳ ゴシック" panose="020B0609070205080204" pitchFamily="49" charset="-128"/>
            </a:endParaRPr>
          </a:p>
        </p:txBody>
      </p:sp>
      <p:graphicFrame>
        <p:nvGraphicFramePr>
          <p:cNvPr id="4" name="コンテンツ プレースホルダー 3"/>
          <p:cNvGraphicFramePr>
            <a:graphicFrameLocks noGrp="1"/>
          </p:cNvGraphicFramePr>
          <p:nvPr>
            <p:ph idx="1"/>
          </p:nvPr>
        </p:nvGraphicFramePr>
        <p:xfrm>
          <a:off x="786000" y="1289787"/>
          <a:ext cx="10620000" cy="5202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5" name="テキスト ボックス 4"/>
          <p:cNvSpPr txBox="1"/>
          <p:nvPr/>
        </p:nvSpPr>
        <p:spPr>
          <a:xfrm>
            <a:off x="6586951" y="243188"/>
            <a:ext cx="4819048" cy="1168539"/>
          </a:xfrm>
          <a:prstGeom prst="octagon">
            <a:avLst/>
          </a:prstGeom>
          <a:solidFill>
            <a:srgbClr val="FF99CC"/>
          </a:solidFill>
          <a:ln>
            <a:solidFill>
              <a:srgbClr val="FF0000"/>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ja-JP" altLang="en-US" sz="2400" dirty="0">
                <a:latin typeface="ＭＳ ゴシック" panose="020B0609070205080204" pitchFamily="49" charset="-128"/>
                <a:ea typeface="ＭＳ ゴシック" panose="020B0609070205080204" pitchFamily="49" charset="-128"/>
              </a:rPr>
              <a:t>今回参加者が話し合うテーマと　して決めた内容</a:t>
            </a:r>
            <a:endParaRPr kumimoji="1" lang="ja-JP" altLang="en-US" sz="2400" dirty="0">
              <a:latin typeface="ＭＳ ゴシック" panose="020B0609070205080204" pitchFamily="49" charset="-128"/>
              <a:ea typeface="ＭＳ ゴシック" panose="020B0609070205080204" pitchFamily="49"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2012" y="365128"/>
            <a:ext cx="11261557" cy="924659"/>
          </a:xfrm>
        </p:spPr>
        <p:txBody>
          <a:bodyPr/>
          <a:lstStyle/>
          <a:p>
            <a:r>
              <a:rPr lang="ja-JP" altLang="en-US" dirty="0">
                <a:latin typeface="ＭＳ ゴシック" panose="020B0609070205080204" pitchFamily="49" charset="-128"/>
                <a:ea typeface="ＭＳ ゴシック" panose="020B0609070205080204" pitchFamily="49" charset="-128"/>
              </a:rPr>
              <a:t>参加者が話したテーマは</a:t>
            </a:r>
            <a:endParaRPr kumimoji="1" lang="ja-JP" altLang="en-US" dirty="0">
              <a:latin typeface="ＭＳ ゴシック" panose="020B0609070205080204" pitchFamily="49" charset="-128"/>
              <a:ea typeface="ＭＳ ゴシック" panose="020B0609070205080204" pitchFamily="49" charset="-128"/>
            </a:endParaRPr>
          </a:p>
        </p:txBody>
      </p:sp>
      <p:sp>
        <p:nvSpPr>
          <p:cNvPr id="5" name="コンテンツ プレースホルダー 4"/>
          <p:cNvSpPr>
            <a:spLocks noGrp="1"/>
          </p:cNvSpPr>
          <p:nvPr>
            <p:ph idx="1"/>
          </p:nvPr>
        </p:nvSpPr>
        <p:spPr>
          <a:xfrm>
            <a:off x="462013" y="1289786"/>
            <a:ext cx="11261558" cy="5203085"/>
          </a:xfrm>
          <a:ln>
            <a:solidFill>
              <a:schemeClr val="accent2"/>
            </a:solidFill>
          </a:ln>
        </p:spPr>
        <p:txBody>
          <a:bodyPr>
            <a:normAutofit lnSpcReduction="10000"/>
          </a:bodyPr>
          <a:lstStyle/>
          <a:p>
            <a:pPr marL="0" indent="0">
              <a:buNone/>
            </a:pPr>
            <a:r>
              <a:rPr lang="ja-JP" altLang="en-US" dirty="0">
                <a:solidFill>
                  <a:srgbClr val="FF0000"/>
                </a:solidFill>
                <a:latin typeface="ＭＳ ゴシック" panose="020B0609070205080204" pitchFamily="49" charset="-128"/>
                <a:ea typeface="ＭＳ ゴシック" panose="020B0609070205080204" pitchFamily="49" charset="-128"/>
              </a:rPr>
              <a:t>◎働きながら子育てしている女性会員のこと</a:t>
            </a:r>
            <a:endParaRPr lang="en-US" altLang="ja-JP" dirty="0">
              <a:solidFill>
                <a:srgbClr val="FF0000"/>
              </a:solidFill>
              <a:latin typeface="ＭＳ ゴシック" panose="020B0609070205080204" pitchFamily="49" charset="-128"/>
              <a:ea typeface="ＭＳ ゴシック" panose="020B0609070205080204" pitchFamily="49" charset="-128"/>
            </a:endParaRPr>
          </a:p>
          <a:p>
            <a:pPr marL="0" indent="0">
              <a:buNone/>
            </a:pPr>
            <a:r>
              <a:rPr lang="ja-JP" altLang="en-US" dirty="0">
                <a:latin typeface="Century" panose="02040604050505020304" pitchFamily="18" charset="0"/>
                <a:ea typeface="ＭＳ ゴシック" panose="020B0609070205080204" pitchFamily="49" charset="-128"/>
              </a:rPr>
              <a:t>　これは参加者</a:t>
            </a:r>
            <a:r>
              <a:rPr lang="en-US" altLang="ja-JP" dirty="0">
                <a:latin typeface="Century" panose="02040604050505020304" pitchFamily="18" charset="0"/>
                <a:ea typeface="ＭＳ ゴシック" panose="020B0609070205080204" pitchFamily="49" charset="-128"/>
              </a:rPr>
              <a:t>2</a:t>
            </a:r>
            <a:r>
              <a:rPr lang="ja-JP" altLang="en-US" dirty="0">
                <a:latin typeface="Century" panose="02040604050505020304" pitchFamily="18" charset="0"/>
                <a:ea typeface="ＭＳ ゴシック" panose="020B0609070205080204" pitchFamily="49" charset="-128"/>
              </a:rPr>
              <a:t>名</a:t>
            </a:r>
            <a:r>
              <a:rPr lang="ja-JP" altLang="en-US" dirty="0">
                <a:latin typeface="ＭＳ ゴシック" panose="020B0609070205080204" pitchFamily="49" charset="-128"/>
                <a:ea typeface="ＭＳ ゴシック" panose="020B0609070205080204" pitchFamily="49" charset="-128"/>
              </a:rPr>
              <a:t>が子育て中であり、県士会活動に今回数年ぶりに</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関わっていることから</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sz="1600" dirty="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子供を産んでからも仕事を続けられるか、</a:t>
            </a:r>
            <a:r>
              <a:rPr lang="en-US" altLang="ja-JP" dirty="0">
                <a:latin typeface="Century" panose="02040604050505020304" pitchFamily="18" charset="0"/>
                <a:ea typeface="ＭＳ ゴシック" panose="020B0609070205080204" pitchFamily="49" charset="-128"/>
              </a:rPr>
              <a:t>OT</a:t>
            </a:r>
            <a:r>
              <a:rPr lang="ja-JP" altLang="en-US" dirty="0">
                <a:latin typeface="Century" panose="02040604050505020304" pitchFamily="18" charset="0"/>
                <a:ea typeface="ＭＳ ゴシック" panose="020B0609070205080204" pitchFamily="49" charset="-128"/>
              </a:rPr>
              <a:t>としてやっていくのか</a:t>
            </a:r>
            <a:endParaRPr lang="en-US" altLang="ja-JP" dirty="0">
              <a:latin typeface="Century" panose="02040604050505020304" pitchFamily="18" charset="0"/>
              <a:ea typeface="ＭＳ ゴシック" panose="020B0609070205080204" pitchFamily="49" charset="-128"/>
            </a:endParaRPr>
          </a:p>
          <a:p>
            <a:pPr marL="0" indent="0">
              <a:buNone/>
            </a:pPr>
            <a:r>
              <a:rPr lang="ja-JP" altLang="en-US" dirty="0">
                <a:latin typeface="Century" panose="02040604050505020304" pitchFamily="18" charset="0"/>
                <a:ea typeface="ＭＳ ゴシック" panose="020B0609070205080204" pitchFamily="49" charset="-128"/>
              </a:rPr>
              <a:t>　</a:t>
            </a:r>
            <a:r>
              <a:rPr lang="ja-JP" altLang="en-US" dirty="0">
                <a:latin typeface="ＭＳ ゴシック" panose="020B0609070205080204" pitchFamily="49" charset="-128"/>
                <a:ea typeface="ＭＳ ゴシック" panose="020B0609070205080204" pitchFamily="49" charset="-128"/>
              </a:rPr>
              <a:t>→</a:t>
            </a:r>
            <a:r>
              <a:rPr lang="ja-JP" altLang="en-US" dirty="0">
                <a:latin typeface="Century" panose="02040604050505020304" pitchFamily="18" charset="0"/>
                <a:ea typeface="ＭＳ ゴシック" panose="020B0609070205080204" pitchFamily="49" charset="-128"/>
              </a:rPr>
              <a:t>まずは両立しないと県士会活動に結びつけられない</a:t>
            </a:r>
            <a:endParaRPr lang="en-US" altLang="ja-JP" dirty="0">
              <a:latin typeface="Century" panose="02040604050505020304" pitchFamily="18" charset="0"/>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そもそも仕事と子育ての両立が大変</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→それに県士会活動も加えて行うメリットが分からない</a:t>
            </a:r>
            <a:endParaRPr lang="en-US" altLang="ja-JP" dirty="0">
              <a:latin typeface="ＭＳ ゴシック" panose="020B0609070205080204" pitchFamily="49" charset="-128"/>
              <a:ea typeface="ＭＳ ゴシック" panose="020B0609070205080204" pitchFamily="49" charset="-128"/>
            </a:endParaRPr>
          </a:p>
          <a:p>
            <a:r>
              <a:rPr lang="en-US" altLang="ja-JP" dirty="0">
                <a:latin typeface="Century" panose="02040604050505020304" pitchFamily="18" charset="0"/>
                <a:ea typeface="ＭＳ ゴシック" panose="020B0609070205080204" pitchFamily="49" charset="-128"/>
              </a:rPr>
              <a:t>PTA</a:t>
            </a:r>
            <a:r>
              <a:rPr lang="ja-JP" altLang="en-US" dirty="0">
                <a:latin typeface="ＭＳ ゴシック" panose="020B0609070205080204" pitchFamily="49" charset="-128"/>
                <a:ea typeface="ＭＳ ゴシック" panose="020B0609070205080204" pitchFamily="49" charset="-128"/>
              </a:rPr>
              <a:t>や地域での活動は参加しないと、子供などに不利益が出るから参加する</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→それぐらい県士会にも強制力が必要？でも離れていくかも？</a:t>
            </a:r>
            <a:endParaRPr lang="en-US" altLang="ja-JP" dirty="0">
              <a:latin typeface="ＭＳ ゴシック" panose="020B0609070205080204" pitchFamily="49" charset="-128"/>
              <a:ea typeface="ＭＳ ゴシック" panose="020B0609070205080204" pitchFamily="49"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1962" y="365128"/>
            <a:ext cx="11261725" cy="924659"/>
          </a:xfrm>
        </p:spPr>
        <p:txBody>
          <a:bodyPr/>
          <a:lstStyle/>
          <a:p>
            <a:r>
              <a:rPr lang="ja-JP" altLang="en-US" dirty="0">
                <a:latin typeface="ＭＳ ゴシック" panose="020B0609070205080204" pitchFamily="49" charset="-128"/>
                <a:ea typeface="ＭＳ ゴシック" panose="020B0609070205080204" pitchFamily="49" charset="-128"/>
              </a:rPr>
              <a:t>参加者が話し合った結果</a:t>
            </a:r>
            <a:endParaRPr kumimoji="1" lang="ja-JP" altLang="en-US" dirty="0">
              <a:latin typeface="ＭＳ ゴシック" panose="020B0609070205080204" pitchFamily="49" charset="-128"/>
              <a:ea typeface="ＭＳ ゴシック" panose="020B0609070205080204" pitchFamily="49" charset="-128"/>
            </a:endParaRPr>
          </a:p>
        </p:txBody>
      </p:sp>
      <p:graphicFrame>
        <p:nvGraphicFramePr>
          <p:cNvPr id="14" name="表 14"/>
          <p:cNvGraphicFramePr>
            <a:graphicFrameLocks noGrp="1"/>
          </p:cNvGraphicFramePr>
          <p:nvPr>
            <p:ph idx="1"/>
          </p:nvPr>
        </p:nvGraphicFramePr>
        <p:xfrm>
          <a:off x="452387" y="1193534"/>
          <a:ext cx="11271299" cy="5462150"/>
        </p:xfrm>
        <a:graphic>
          <a:graphicData uri="http://schemas.openxmlformats.org/drawingml/2006/table">
            <a:tbl>
              <a:tblPr firstRow="1" bandRow="1">
                <a:tableStyleId>{9DCAF9ED-07DC-4A11-8D7F-57B35C25682E}</a:tableStyleId>
              </a:tblPr>
              <a:tblGrid>
                <a:gridCol w="1530417"/>
                <a:gridCol w="9740882"/>
              </a:tblGrid>
              <a:tr h="859670">
                <a:tc gridSpan="2">
                  <a:txBody>
                    <a:bodyPr/>
                    <a:lstStyle/>
                    <a:p>
                      <a:pPr algn="ctr"/>
                      <a:r>
                        <a:rPr kumimoji="1" lang="ja-JP" altLang="en-US" sz="2800" dirty="0">
                          <a:solidFill>
                            <a:schemeClr val="tx1"/>
                          </a:solidFill>
                          <a:latin typeface="Century" panose="02040604050505020304" pitchFamily="18" charset="0"/>
                          <a:ea typeface="ＭＳ ゴシック" panose="020B0609070205080204" pitchFamily="49" charset="-128"/>
                        </a:rPr>
                        <a:t>子育て世代の女性会員と　　　　　　　　　　　　　　　　　　　　県士会の関わりを持つ・断たせない・離れていかないために</a:t>
                      </a:r>
                      <a:endParaRPr kumimoji="1" lang="ja-JP" altLang="en-US" sz="2800" dirty="0">
                        <a:solidFill>
                          <a:schemeClr val="tx1"/>
                        </a:solidFill>
                        <a:latin typeface="Century" panose="02040604050505020304" pitchFamily="18" charset="0"/>
                        <a:ea typeface="ＭＳ ゴシック" panose="020B0609070205080204" pitchFamily="49" charset="-128"/>
                      </a:endParaRPr>
                    </a:p>
                  </a:txBody>
                  <a:tcPr anchor="ctr"/>
                </a:tc>
                <a:tc hMerge="1">
                  <a:tcPr/>
                </a:tc>
              </a:tr>
              <a:tr h="859670">
                <a:tc>
                  <a:txBody>
                    <a:bodyPr/>
                    <a:lstStyle/>
                    <a:p>
                      <a:r>
                        <a:rPr kumimoji="1" lang="ja-JP" altLang="en-US" sz="2400" dirty="0">
                          <a:latin typeface="Century" panose="02040604050505020304" pitchFamily="18" charset="0"/>
                          <a:ea typeface="ＭＳ ゴシック" panose="020B0609070205080204" pitchFamily="49" charset="-128"/>
                        </a:rPr>
                        <a:t>方法</a:t>
                      </a:r>
                      <a:endParaRPr kumimoji="1" lang="ja-JP" altLang="en-US" sz="2400" dirty="0">
                        <a:latin typeface="Century" panose="02040604050505020304" pitchFamily="18" charset="0"/>
                        <a:ea typeface="ＭＳ ゴシック" panose="020B0609070205080204" pitchFamily="49" charset="-128"/>
                      </a:endParaRPr>
                    </a:p>
                  </a:txBody>
                  <a:tcPr anchor="ctr">
                    <a:lnR w="12700" cap="flat" cmpd="sng" algn="ctr">
                      <a:solidFill>
                        <a:schemeClr val="accent2"/>
                      </a:solidFill>
                      <a:prstDash val="solid"/>
                      <a:round/>
                      <a:headEnd type="none" w="med" len="med"/>
                      <a:tailEnd type="none" w="med" len="med"/>
                    </a:lnR>
                  </a:tcPr>
                </a:tc>
                <a:tc>
                  <a:txBody>
                    <a:bodyPr/>
                    <a:lstStyle/>
                    <a:p>
                      <a:r>
                        <a:rPr kumimoji="1" lang="en-US" altLang="ja-JP" sz="2400" dirty="0">
                          <a:solidFill>
                            <a:srgbClr val="FF0000"/>
                          </a:solidFill>
                          <a:latin typeface="Century" panose="02040604050505020304" pitchFamily="18" charset="0"/>
                          <a:ea typeface="ＭＳ ゴシック" panose="020B0609070205080204" pitchFamily="49" charset="-128"/>
                        </a:rPr>
                        <a:t>2</a:t>
                      </a:r>
                      <a:r>
                        <a:rPr kumimoji="1" lang="ja-JP" altLang="en-US" sz="2400" dirty="0">
                          <a:solidFill>
                            <a:srgbClr val="FF0000"/>
                          </a:solidFill>
                          <a:latin typeface="Century" panose="02040604050505020304" pitchFamily="18" charset="0"/>
                          <a:ea typeface="ＭＳ ゴシック" panose="020B0609070205080204" pitchFamily="49" charset="-128"/>
                        </a:rPr>
                        <a:t>年間で</a:t>
                      </a:r>
                      <a:r>
                        <a:rPr kumimoji="1" lang="en-US" altLang="ja-JP" sz="2400" dirty="0">
                          <a:solidFill>
                            <a:srgbClr val="FF0000"/>
                          </a:solidFill>
                          <a:latin typeface="Century" panose="02040604050505020304" pitchFamily="18" charset="0"/>
                          <a:ea typeface="ＭＳ ゴシック" panose="020B0609070205080204" pitchFamily="49" charset="-128"/>
                        </a:rPr>
                        <a:t>1</a:t>
                      </a:r>
                      <a:r>
                        <a:rPr kumimoji="1" lang="ja-JP" altLang="en-US" sz="2400" dirty="0">
                          <a:solidFill>
                            <a:srgbClr val="FF0000"/>
                          </a:solidFill>
                          <a:latin typeface="Century" panose="02040604050505020304" pitchFamily="18" charset="0"/>
                          <a:ea typeface="ＭＳ ゴシック" panose="020B0609070205080204" pitchFamily="49" charset="-128"/>
                        </a:rPr>
                        <a:t>～</a:t>
                      </a:r>
                      <a:r>
                        <a:rPr kumimoji="1" lang="en-US" altLang="ja-JP" sz="2400" dirty="0">
                          <a:solidFill>
                            <a:srgbClr val="FF0000"/>
                          </a:solidFill>
                          <a:latin typeface="Century" panose="02040604050505020304" pitchFamily="18" charset="0"/>
                          <a:ea typeface="ＭＳ ゴシック" panose="020B0609070205080204" pitchFamily="49" charset="-128"/>
                        </a:rPr>
                        <a:t>2</a:t>
                      </a:r>
                      <a:r>
                        <a:rPr kumimoji="1" lang="ja-JP" altLang="en-US" sz="2400" dirty="0">
                          <a:solidFill>
                            <a:srgbClr val="FF0000"/>
                          </a:solidFill>
                          <a:latin typeface="Century" panose="02040604050505020304" pitchFamily="18" charset="0"/>
                          <a:ea typeface="ＭＳ ゴシック" panose="020B0609070205080204" pitchFamily="49" charset="-128"/>
                        </a:rPr>
                        <a:t>回どれかの県士会活動に参加する　　　　　　　　　　　</a:t>
                      </a:r>
                      <a:r>
                        <a:rPr kumimoji="1" lang="en-US" altLang="ja-JP" sz="2400" dirty="0">
                          <a:solidFill>
                            <a:srgbClr val="FF0000"/>
                          </a:solidFill>
                          <a:latin typeface="Century" panose="02040604050505020304" pitchFamily="18" charset="0"/>
                          <a:ea typeface="ＭＳ ゴシック" panose="020B0609070205080204" pitchFamily="49" charset="-128"/>
                        </a:rPr>
                        <a:t>1</a:t>
                      </a:r>
                      <a:r>
                        <a:rPr kumimoji="1" lang="ja-JP" altLang="en-US" sz="2400" dirty="0">
                          <a:solidFill>
                            <a:srgbClr val="FF0000"/>
                          </a:solidFill>
                          <a:latin typeface="Century" panose="02040604050505020304" pitchFamily="18" charset="0"/>
                          <a:ea typeface="ＭＳ ゴシック" panose="020B0609070205080204" pitchFamily="49" charset="-128"/>
                        </a:rPr>
                        <a:t>年間の活動でどれに参加したらよいのか分かるようにする</a:t>
                      </a:r>
                      <a:endParaRPr kumimoji="1" lang="ja-JP" altLang="en-US" sz="2400" dirty="0">
                        <a:solidFill>
                          <a:srgbClr val="FF0000"/>
                        </a:solidFill>
                        <a:latin typeface="Century" panose="02040604050505020304" pitchFamily="18" charset="0"/>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tcPr>
                </a:tc>
              </a:tr>
              <a:tr h="803895">
                <a:tc>
                  <a:txBody>
                    <a:bodyPr/>
                    <a:lstStyle/>
                    <a:p>
                      <a:r>
                        <a:rPr kumimoji="1" lang="ja-JP" altLang="en-US" sz="2400" dirty="0">
                          <a:latin typeface="Century" panose="02040604050505020304" pitchFamily="18" charset="0"/>
                          <a:ea typeface="ＭＳ ゴシック" panose="020B0609070205080204" pitchFamily="49" charset="-128"/>
                        </a:rPr>
                        <a:t>誰が　　行うのか</a:t>
                      </a:r>
                      <a:endParaRPr kumimoji="1" lang="ja-JP" altLang="en-US" sz="2400" dirty="0">
                        <a:latin typeface="Century" panose="02040604050505020304" pitchFamily="18" charset="0"/>
                        <a:ea typeface="ＭＳ ゴシック" panose="020B0609070205080204" pitchFamily="49" charset="-128"/>
                      </a:endParaRPr>
                    </a:p>
                  </a:txBody>
                  <a:tcPr anchor="ctr">
                    <a:lnR w="12700" cap="flat" cmpd="sng" algn="ctr">
                      <a:solidFill>
                        <a:schemeClr val="accent2"/>
                      </a:solidFill>
                      <a:prstDash val="solid"/>
                      <a:round/>
                      <a:headEnd type="none" w="med" len="med"/>
                      <a:tailEnd type="none" w="med" len="med"/>
                    </a:lnR>
                  </a:tcPr>
                </a:tc>
                <a:tc>
                  <a:txBody>
                    <a:bodyPr/>
                    <a:lstStyle/>
                    <a:p>
                      <a:r>
                        <a:rPr kumimoji="1" lang="ja-JP" altLang="en-US" sz="2400" dirty="0">
                          <a:latin typeface="Century" panose="02040604050505020304" pitchFamily="18" charset="0"/>
                          <a:ea typeface="ＭＳ ゴシック" panose="020B0609070205080204" pitchFamily="49" charset="-128"/>
                        </a:rPr>
                        <a:t>各部局・委員会で計画を立て、事務局で管理し発信</a:t>
                      </a:r>
                      <a:endParaRPr kumimoji="1" lang="ja-JP" altLang="en-US" sz="2400" dirty="0">
                        <a:latin typeface="Century" panose="02040604050505020304" pitchFamily="18" charset="0"/>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tcPr>
                </a:tc>
              </a:tr>
              <a:tr h="1178424">
                <a:tc>
                  <a:txBody>
                    <a:bodyPr/>
                    <a:lstStyle/>
                    <a:p>
                      <a:r>
                        <a:rPr kumimoji="1" lang="ja-JP" altLang="en-US" sz="2400" dirty="0">
                          <a:latin typeface="Century" panose="02040604050505020304" pitchFamily="18" charset="0"/>
                          <a:ea typeface="ＭＳ ゴシック" panose="020B0609070205080204" pitchFamily="49" charset="-128"/>
                        </a:rPr>
                        <a:t>何を　　するか</a:t>
                      </a:r>
                      <a:endParaRPr kumimoji="1" lang="en-US" altLang="ja-JP" sz="2400" dirty="0">
                        <a:latin typeface="Century" panose="02040604050505020304" pitchFamily="18" charset="0"/>
                        <a:ea typeface="ＭＳ ゴシック" panose="020B0609070205080204" pitchFamily="49" charset="-128"/>
                      </a:endParaRPr>
                    </a:p>
                  </a:txBody>
                  <a:tcPr anchor="ctr">
                    <a:lnR w="12700" cap="flat" cmpd="sng" algn="ctr">
                      <a:solidFill>
                        <a:schemeClr val="accent2"/>
                      </a:solidFill>
                      <a:prstDash val="solid"/>
                      <a:round/>
                      <a:headEnd type="none" w="med" len="med"/>
                      <a:tailEnd type="none" w="med" len="med"/>
                    </a:lnR>
                  </a:tcPr>
                </a:tc>
                <a:tc>
                  <a:txBody>
                    <a:bodyPr/>
                    <a:lstStyle/>
                    <a:p>
                      <a:r>
                        <a:rPr kumimoji="1" lang="ja-JP" altLang="en-US" sz="2400" dirty="0">
                          <a:solidFill>
                            <a:srgbClr val="FF0000"/>
                          </a:solidFill>
                          <a:latin typeface="Century" panose="02040604050505020304" pitchFamily="18" charset="0"/>
                          <a:ea typeface="ＭＳ ゴシック" panose="020B0609070205080204" pitchFamily="49" charset="-128"/>
                        </a:rPr>
                        <a:t>年間行事予定表の作成</a:t>
                      </a:r>
                      <a:r>
                        <a:rPr kumimoji="1" lang="ja-JP" altLang="en-US" sz="2400" dirty="0">
                          <a:latin typeface="Century" panose="02040604050505020304" pitchFamily="18" charset="0"/>
                          <a:ea typeface="ＭＳ ゴシック" panose="020B0609070205080204" pitchFamily="49" charset="-128"/>
                        </a:rPr>
                        <a:t>（行事の開催時期の固定化）　　　　　　　　連絡網でスタッフとして参加可能かたずねる（県士会の現状や課題のレクチャーを受けてから）⇒</a:t>
                      </a:r>
                      <a:r>
                        <a:rPr kumimoji="1" lang="ja-JP" altLang="en-US" sz="2400" u="sng" dirty="0">
                          <a:latin typeface="Century" panose="02040604050505020304" pitchFamily="18" charset="0"/>
                          <a:ea typeface="ＭＳ ゴシック" panose="020B0609070205080204" pitchFamily="49" charset="-128"/>
                        </a:rPr>
                        <a:t>参加</a:t>
                      </a:r>
                      <a:r>
                        <a:rPr kumimoji="1" lang="en-US" altLang="ja-JP" sz="2400" u="sng" dirty="0">
                          <a:latin typeface="Century" panose="02040604050505020304" pitchFamily="18" charset="0"/>
                          <a:ea typeface="ＭＳ ゴシック" panose="020B0609070205080204" pitchFamily="49" charset="-128"/>
                        </a:rPr>
                        <a:t>0</a:t>
                      </a:r>
                      <a:r>
                        <a:rPr kumimoji="1" lang="ja-JP" altLang="en-US" sz="2400" u="sng" dirty="0">
                          <a:latin typeface="Century" panose="02040604050505020304" pitchFamily="18" charset="0"/>
                          <a:ea typeface="ＭＳ ゴシック" panose="020B0609070205080204" pitchFamily="49" charset="-128"/>
                        </a:rPr>
                        <a:t>回の会員は会費が＋</a:t>
                      </a:r>
                      <a:r>
                        <a:rPr kumimoji="1" lang="en-US" altLang="ja-JP" sz="2400" u="sng" dirty="0">
                          <a:latin typeface="Century" panose="02040604050505020304" pitchFamily="18" charset="0"/>
                          <a:ea typeface="ＭＳ ゴシック" panose="020B0609070205080204" pitchFamily="49" charset="-128"/>
                        </a:rPr>
                        <a:t>1,000</a:t>
                      </a:r>
                      <a:r>
                        <a:rPr kumimoji="1" lang="ja-JP" altLang="en-US" sz="2400" u="sng" dirty="0">
                          <a:latin typeface="Century" panose="02040604050505020304" pitchFamily="18" charset="0"/>
                          <a:ea typeface="ＭＳ ゴシック" panose="020B0609070205080204" pitchFamily="49" charset="-128"/>
                        </a:rPr>
                        <a:t>円</a:t>
                      </a:r>
                      <a:endParaRPr kumimoji="1" lang="ja-JP" altLang="en-US" sz="2400" u="sng" dirty="0">
                        <a:latin typeface="Century" panose="02040604050505020304" pitchFamily="18" charset="0"/>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tcPr>
                </a:tc>
              </a:tr>
              <a:tr h="815311">
                <a:tc>
                  <a:txBody>
                    <a:bodyPr/>
                    <a:lstStyle/>
                    <a:p>
                      <a:r>
                        <a:rPr kumimoji="1" lang="ja-JP" altLang="en-US" sz="2400" dirty="0">
                          <a:latin typeface="Century" panose="02040604050505020304" pitchFamily="18" charset="0"/>
                          <a:ea typeface="ＭＳ ゴシック" panose="020B0609070205080204" pitchFamily="49" charset="-128"/>
                        </a:rPr>
                        <a:t>いつ　　やるか</a:t>
                      </a:r>
                      <a:endParaRPr kumimoji="1" lang="ja-JP" altLang="en-US" sz="2400" dirty="0">
                        <a:latin typeface="Century" panose="02040604050505020304" pitchFamily="18" charset="0"/>
                        <a:ea typeface="ＭＳ ゴシック" panose="020B0609070205080204" pitchFamily="49" charset="-128"/>
                      </a:endParaRPr>
                    </a:p>
                  </a:txBody>
                  <a:tcPr anchor="ctr">
                    <a:lnR w="12700" cap="flat" cmpd="sng" algn="ctr">
                      <a:solidFill>
                        <a:schemeClr val="accent2"/>
                      </a:solidFill>
                      <a:prstDash val="solid"/>
                      <a:round/>
                      <a:headEnd type="none" w="med" len="med"/>
                      <a:tailEnd type="none" w="med" len="med"/>
                    </a:lnR>
                  </a:tcPr>
                </a:tc>
                <a:tc>
                  <a:txBody>
                    <a:bodyPr/>
                    <a:lstStyle/>
                    <a:p>
                      <a:r>
                        <a:rPr kumimoji="1" lang="ja-JP" altLang="en-US" sz="2400" dirty="0">
                          <a:latin typeface="Century" panose="02040604050505020304" pitchFamily="18" charset="0"/>
                          <a:ea typeface="ＭＳ ゴシック" panose="020B0609070205080204" pitchFamily="49" charset="-128"/>
                        </a:rPr>
                        <a:t>年度初めに</a:t>
                      </a:r>
                      <a:endParaRPr kumimoji="1" lang="ja-JP" altLang="en-US" sz="2400" dirty="0">
                        <a:latin typeface="Century" panose="02040604050505020304" pitchFamily="18" charset="0"/>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tcPr>
                </a:tc>
              </a:tr>
              <a:tr h="783414">
                <a:tc>
                  <a:txBody>
                    <a:bodyPr/>
                    <a:lstStyle/>
                    <a:p>
                      <a:r>
                        <a:rPr kumimoji="1" lang="ja-JP" altLang="en-US" sz="2400" dirty="0">
                          <a:latin typeface="Century" panose="02040604050505020304" pitchFamily="18" charset="0"/>
                          <a:ea typeface="ＭＳ ゴシック" panose="020B0609070205080204" pitchFamily="49" charset="-128"/>
                        </a:rPr>
                        <a:t>どこで　やるか</a:t>
                      </a:r>
                      <a:endParaRPr kumimoji="1" lang="ja-JP" altLang="en-US" sz="2400" dirty="0">
                        <a:latin typeface="Century" panose="02040604050505020304" pitchFamily="18" charset="0"/>
                        <a:ea typeface="ＭＳ ゴシック" panose="020B0609070205080204" pitchFamily="49" charset="-128"/>
                      </a:endParaRPr>
                    </a:p>
                  </a:txBody>
                  <a:tcPr anchor="ctr">
                    <a:lnR w="12700" cap="flat" cmpd="sng" algn="ctr">
                      <a:solidFill>
                        <a:schemeClr val="accent2"/>
                      </a:solidFill>
                      <a:prstDash val="solid"/>
                      <a:round/>
                      <a:headEnd type="none" w="med" len="med"/>
                      <a:tailEnd type="none" w="med" len="med"/>
                    </a:lnR>
                  </a:tcPr>
                </a:tc>
                <a:tc>
                  <a:txBody>
                    <a:bodyPr/>
                    <a:lstStyle/>
                    <a:p>
                      <a:r>
                        <a:rPr kumimoji="1" lang="ja-JP" altLang="en-US" sz="2400" dirty="0">
                          <a:latin typeface="Century" panose="02040604050505020304" pitchFamily="18" charset="0"/>
                          <a:ea typeface="ＭＳ ゴシック" panose="020B0609070205080204" pitchFamily="49" charset="-128"/>
                        </a:rPr>
                        <a:t>県士会活動時に</a:t>
                      </a:r>
                      <a:endParaRPr kumimoji="1" lang="ja-JP" altLang="en-US" sz="2400" dirty="0">
                        <a:latin typeface="Century" panose="02040604050505020304" pitchFamily="18" charset="0"/>
                        <a:ea typeface="ＭＳ ゴシック" panose="020B0609070205080204" pitchFamily="49" charset="-128"/>
                      </a:endParaRPr>
                    </a:p>
                  </a:txBody>
                  <a:tcPr anchor="ctr">
                    <a:lnL w="12700" cap="flat" cmpd="sng" algn="ctr">
                      <a:solidFill>
                        <a:schemeClr val="accent2"/>
                      </a:solidFill>
                      <a:prstDash val="solid"/>
                      <a:round/>
                      <a:headEnd type="none" w="med" len="med"/>
                      <a:tailEnd type="none" w="med" len="med"/>
                    </a:lnL>
                  </a:tcPr>
                </a:tc>
              </a:tr>
            </a:tbl>
          </a:graphicData>
        </a:graphic>
      </p:graphicFrame>
      <p:sp>
        <p:nvSpPr>
          <p:cNvPr id="3" name="テキスト ボックス 2"/>
          <p:cNvSpPr txBox="1"/>
          <p:nvPr/>
        </p:nvSpPr>
        <p:spPr>
          <a:xfrm>
            <a:off x="8248851" y="5471316"/>
            <a:ext cx="3282215" cy="1021556"/>
          </a:xfrm>
          <a:prstGeom prst="wedgeRoundRectCallout">
            <a:avLst>
              <a:gd name="adj1" fmla="val -5027"/>
              <a:gd name="adj2" fmla="val -92023"/>
              <a:gd name="adj3" fmla="val 16667"/>
            </a:avLst>
          </a:prstGeom>
          <a:solidFill>
            <a:schemeClr val="bg1"/>
          </a:solidFill>
          <a:ln w="38100">
            <a:solidFill>
              <a:schemeClr val="accent1"/>
            </a:solidFill>
          </a:ln>
        </p:spPr>
        <p:txBody>
          <a:bodyPr wrap="square" rtlCol="0">
            <a:spAutoFit/>
          </a:bodyPr>
          <a:lstStyle/>
          <a:p>
            <a:r>
              <a:rPr kumimoji="1" lang="ja-JP" altLang="en-US" dirty="0">
                <a:latin typeface="ＭＳ ゴシック" panose="020B0609070205080204" pitchFamily="49" charset="-128"/>
                <a:ea typeface="ＭＳ ゴシック" panose="020B0609070205080204" pitchFamily="49" charset="-128"/>
              </a:rPr>
              <a:t>地区の自治会活動など、　　出席できない時にお金を払うシステムと同じ意味合い</a:t>
            </a:r>
            <a:endParaRPr kumimoji="1" lang="ja-JP" altLang="en-US" dirty="0">
              <a:latin typeface="ＭＳ ゴシック" panose="020B0609070205080204" pitchFamily="49" charset="-128"/>
              <a:ea typeface="ＭＳ ゴシック" panose="020B0609070205080204" pitchFamily="49"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2012" y="365128"/>
            <a:ext cx="11261557" cy="924659"/>
          </a:xfrm>
        </p:spPr>
        <p:txBody>
          <a:bodyPr/>
          <a:lstStyle/>
          <a:p>
            <a:r>
              <a:rPr lang="ja-JP" altLang="en-US" dirty="0">
                <a:latin typeface="ＭＳ ゴシック" panose="020B0609070205080204" pitchFamily="49" charset="-128"/>
                <a:ea typeface="ＭＳ ゴシック" panose="020B0609070205080204" pitchFamily="49" charset="-128"/>
              </a:rPr>
              <a:t>参加者の感想・ご意見</a:t>
            </a:r>
            <a:endParaRPr kumimoji="1" lang="ja-JP" altLang="en-US" dirty="0">
              <a:latin typeface="ＭＳ ゴシック" panose="020B0609070205080204" pitchFamily="49" charset="-128"/>
              <a:ea typeface="ＭＳ ゴシック" panose="020B0609070205080204" pitchFamily="49" charset="-128"/>
            </a:endParaRPr>
          </a:p>
        </p:txBody>
      </p:sp>
      <p:sp>
        <p:nvSpPr>
          <p:cNvPr id="5" name="コンテンツ プレースホルダー 4"/>
          <p:cNvSpPr>
            <a:spLocks noGrp="1"/>
          </p:cNvSpPr>
          <p:nvPr>
            <p:ph idx="1"/>
          </p:nvPr>
        </p:nvSpPr>
        <p:spPr>
          <a:xfrm>
            <a:off x="462013" y="1289786"/>
            <a:ext cx="11261558" cy="5203085"/>
          </a:xfrm>
          <a:ln>
            <a:solidFill>
              <a:schemeClr val="accent2"/>
            </a:solidFill>
          </a:ln>
        </p:spPr>
        <p:txBody>
          <a:bodyPr>
            <a:normAutofit/>
          </a:bodyPr>
          <a:lstStyle/>
          <a:p>
            <a:pPr marL="0" indent="0">
              <a:buNone/>
            </a:pPr>
            <a:r>
              <a:rPr lang="en-US" altLang="ja-JP" sz="3200" dirty="0">
                <a:latin typeface="Century" panose="02040604050505020304" pitchFamily="18" charset="0"/>
                <a:ea typeface="ＭＳ ゴシック" panose="020B0609070205080204" pitchFamily="49" charset="-128"/>
              </a:rPr>
              <a:t>1</a:t>
            </a:r>
            <a:r>
              <a:rPr lang="ja-JP" altLang="en-US" sz="3200" dirty="0">
                <a:latin typeface="Century" panose="02040604050505020304" pitchFamily="18" charset="0"/>
                <a:ea typeface="ＭＳ ゴシック" panose="020B0609070205080204" pitchFamily="49" charset="-128"/>
              </a:rPr>
              <a:t>．三重県作業療法士会の現状と課題について</a:t>
            </a:r>
            <a:endParaRPr lang="en-US" altLang="ja-JP" sz="3200" dirty="0">
              <a:latin typeface="Century" panose="02040604050505020304" pitchFamily="18" charset="0"/>
              <a:ea typeface="ＭＳ ゴシック" panose="020B0609070205080204" pitchFamily="49" charset="-128"/>
            </a:endParaRPr>
          </a:p>
          <a:p>
            <a:endParaRPr lang="en-US" altLang="ja-JP" sz="1600" dirty="0">
              <a:latin typeface="Century" panose="02040604050505020304" pitchFamily="18" charset="0"/>
              <a:ea typeface="ＭＳ ゴシック" panose="020B0609070205080204" pitchFamily="49" charset="-128"/>
            </a:endParaRPr>
          </a:p>
          <a:p>
            <a:r>
              <a:rPr lang="ja-JP" altLang="en-US" dirty="0">
                <a:latin typeface="Century" panose="02040604050505020304" pitchFamily="18" charset="0"/>
                <a:ea typeface="ＭＳ ゴシック" panose="020B0609070205080204" pitchFamily="49" charset="-128"/>
              </a:rPr>
              <a:t>初めて知ることばかりで、今までの過程があったので現在の</a:t>
            </a:r>
            <a:r>
              <a:rPr lang="en-US" altLang="ja-JP" dirty="0">
                <a:latin typeface="Century" panose="02040604050505020304" pitchFamily="18" charset="0"/>
                <a:ea typeface="ＭＳ ゴシック" panose="020B0609070205080204" pitchFamily="49" charset="-128"/>
              </a:rPr>
              <a:t>OT</a:t>
            </a:r>
            <a:r>
              <a:rPr lang="ja-JP" altLang="en-US" dirty="0">
                <a:latin typeface="Century" panose="02040604050505020304" pitchFamily="18" charset="0"/>
                <a:ea typeface="ＭＳ ゴシック" panose="020B0609070205080204" pitchFamily="49" charset="-128"/>
              </a:rPr>
              <a:t>があるのだと勉強になりました。なかなか現在の課題を解決することが難しいと思いますが、少しでも力になれたらいいなと思いました。</a:t>
            </a:r>
            <a:endParaRPr lang="en-US" altLang="ja-JP" dirty="0">
              <a:latin typeface="Century" panose="02040604050505020304" pitchFamily="18" charset="0"/>
              <a:ea typeface="ＭＳ ゴシック" panose="020B0609070205080204" pitchFamily="49" charset="-128"/>
            </a:endParaRPr>
          </a:p>
          <a:p>
            <a:r>
              <a:rPr lang="en-US" altLang="ja-JP" dirty="0">
                <a:latin typeface="Century" panose="02040604050505020304" pitchFamily="18" charset="0"/>
                <a:ea typeface="ＭＳ ゴシック" panose="020B0609070205080204" pitchFamily="49" charset="-128"/>
              </a:rPr>
              <a:t>OT</a:t>
            </a:r>
            <a:r>
              <a:rPr lang="ja-JP" altLang="en-US" dirty="0">
                <a:latin typeface="Century" panose="02040604050505020304" pitchFamily="18" charset="0"/>
                <a:ea typeface="ＭＳ ゴシック" panose="020B0609070205080204" pitchFamily="49" charset="-128"/>
              </a:rPr>
              <a:t>として社会的地位、診療報酬を下げない、組織率を下げないことへの危機感を感じられました。</a:t>
            </a:r>
            <a:endParaRPr lang="en-US" altLang="ja-JP" dirty="0">
              <a:latin typeface="Century" panose="02040604050505020304" pitchFamily="18" charset="0"/>
              <a:ea typeface="ＭＳ ゴシック" panose="020B0609070205080204" pitchFamily="49" charset="-128"/>
            </a:endParaRPr>
          </a:p>
          <a:p>
            <a:r>
              <a:rPr lang="ja-JP" altLang="en-US" dirty="0">
                <a:latin typeface="Century" panose="02040604050505020304" pitchFamily="18" charset="0"/>
                <a:ea typeface="ＭＳ ゴシック" panose="020B0609070205080204" pitchFamily="49" charset="-128"/>
              </a:rPr>
              <a:t>スタッフとして働いていただいている県士会員の負担を軽減していく必要を感じました。</a:t>
            </a:r>
            <a:endParaRPr lang="en-US" altLang="ja-JP" dirty="0">
              <a:latin typeface="Century" panose="02040604050505020304" pitchFamily="18" charset="0"/>
              <a:ea typeface="ＭＳ ゴシック" panose="020B0609070205080204" pitchFamily="49" charset="-128"/>
            </a:endParaRPr>
          </a:p>
          <a:p>
            <a:r>
              <a:rPr lang="ja-JP" altLang="en-US" dirty="0">
                <a:latin typeface="Century" panose="02040604050505020304" pitchFamily="18" charset="0"/>
                <a:ea typeface="ＭＳ ゴシック" panose="020B0609070205080204" pitchFamily="49" charset="-128"/>
              </a:rPr>
              <a:t>活動から離れている期間が長すぎて、知らされることがほぼ新鮮でした。会費の必要性など理解できて良かったです。</a:t>
            </a:r>
            <a:endParaRPr lang="en-US" altLang="ja-JP" dirty="0">
              <a:latin typeface="Century" panose="02040604050505020304" pitchFamily="18" charset="0"/>
              <a:ea typeface="ＭＳ ゴシック" panose="020B0609070205080204" pitchFamily="49"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2012" y="365128"/>
            <a:ext cx="11261557" cy="924659"/>
          </a:xfrm>
        </p:spPr>
        <p:txBody>
          <a:bodyPr/>
          <a:lstStyle/>
          <a:p>
            <a:r>
              <a:rPr lang="ja-JP" altLang="en-US" dirty="0">
                <a:latin typeface="ＭＳ ゴシック" panose="020B0609070205080204" pitchFamily="49" charset="-128"/>
                <a:ea typeface="ＭＳ ゴシック" panose="020B0609070205080204" pitchFamily="49" charset="-128"/>
              </a:rPr>
              <a:t>参加者の感想・ご意見</a:t>
            </a:r>
            <a:endParaRPr kumimoji="1" lang="ja-JP" altLang="en-US" dirty="0">
              <a:latin typeface="ＭＳ ゴシック" panose="020B0609070205080204" pitchFamily="49" charset="-128"/>
              <a:ea typeface="ＭＳ ゴシック" panose="020B0609070205080204" pitchFamily="49" charset="-128"/>
            </a:endParaRPr>
          </a:p>
        </p:txBody>
      </p:sp>
      <p:sp>
        <p:nvSpPr>
          <p:cNvPr id="5" name="コンテンツ プレースホルダー 4"/>
          <p:cNvSpPr>
            <a:spLocks noGrp="1"/>
          </p:cNvSpPr>
          <p:nvPr>
            <p:ph idx="1"/>
          </p:nvPr>
        </p:nvSpPr>
        <p:spPr>
          <a:xfrm>
            <a:off x="462013" y="1289786"/>
            <a:ext cx="11261558" cy="5203085"/>
          </a:xfrm>
          <a:ln>
            <a:solidFill>
              <a:schemeClr val="accent2"/>
            </a:solidFill>
          </a:ln>
        </p:spPr>
        <p:txBody>
          <a:bodyPr>
            <a:normAutofit/>
          </a:bodyPr>
          <a:lstStyle/>
          <a:p>
            <a:pPr marL="0" indent="0">
              <a:buNone/>
            </a:pPr>
            <a:r>
              <a:rPr lang="en-US" altLang="ja-JP" sz="3200" dirty="0">
                <a:latin typeface="Century" panose="02040604050505020304" pitchFamily="18" charset="0"/>
                <a:ea typeface="ＭＳ ゴシック" panose="020B0609070205080204" pitchFamily="49" charset="-128"/>
              </a:rPr>
              <a:t>2</a:t>
            </a:r>
            <a:r>
              <a:rPr lang="ja-JP" altLang="en-US" sz="3200" dirty="0">
                <a:latin typeface="Century" panose="02040604050505020304" pitchFamily="18" charset="0"/>
                <a:ea typeface="ＭＳ ゴシック" panose="020B0609070205080204" pitchFamily="49" charset="-128"/>
              </a:rPr>
              <a:t>．今後、リーダー養成研修会の必要性について</a:t>
            </a:r>
            <a:endParaRPr lang="en-US" altLang="ja-JP" sz="3200" dirty="0">
              <a:latin typeface="Century" panose="02040604050505020304" pitchFamily="18" charset="0"/>
              <a:ea typeface="ＭＳ ゴシック" panose="020B0609070205080204" pitchFamily="49" charset="-128"/>
            </a:endParaRPr>
          </a:p>
          <a:p>
            <a:endParaRPr lang="en-US" altLang="ja-JP" sz="1600" dirty="0">
              <a:latin typeface="Century" panose="02040604050505020304" pitchFamily="18" charset="0"/>
              <a:ea typeface="ＭＳ ゴシック" panose="020B0609070205080204" pitchFamily="49" charset="-128"/>
            </a:endParaRPr>
          </a:p>
          <a:p>
            <a:r>
              <a:rPr lang="en-US" altLang="ja-JP" dirty="0">
                <a:latin typeface="Century" panose="02040604050505020304" pitchFamily="18" charset="0"/>
                <a:ea typeface="ＭＳ ゴシック" panose="020B0609070205080204" pitchFamily="49" charset="-128"/>
              </a:rPr>
              <a:t>10</a:t>
            </a:r>
            <a:r>
              <a:rPr lang="ja-JP" altLang="en-US" dirty="0">
                <a:latin typeface="Century" panose="02040604050505020304" pitchFamily="18" charset="0"/>
                <a:ea typeface="ＭＳ ゴシック" panose="020B0609070205080204" pitchFamily="49" charset="-128"/>
              </a:rPr>
              <a:t>年目以下の人たちに</a:t>
            </a:r>
            <a:r>
              <a:rPr lang="en-US" altLang="ja-JP" dirty="0">
                <a:latin typeface="Century" panose="02040604050505020304" pitchFamily="18" charset="0"/>
                <a:ea typeface="ＭＳ ゴシック" panose="020B0609070205080204" pitchFamily="49" charset="-128"/>
              </a:rPr>
              <a:t>OT</a:t>
            </a:r>
            <a:r>
              <a:rPr lang="ja-JP" altLang="en-US" dirty="0">
                <a:latin typeface="Century" panose="02040604050505020304" pitchFamily="18" charset="0"/>
                <a:ea typeface="ＭＳ ゴシック" panose="020B0609070205080204" pitchFamily="49" charset="-128"/>
              </a:rPr>
              <a:t>の現状や課題がもっと伝わると良いと思いました。</a:t>
            </a:r>
            <a:endParaRPr lang="en-US" altLang="ja-JP" dirty="0">
              <a:latin typeface="Century" panose="02040604050505020304" pitchFamily="18" charset="0"/>
              <a:ea typeface="ＭＳ ゴシック" panose="020B0609070205080204" pitchFamily="49" charset="-128"/>
            </a:endParaRPr>
          </a:p>
          <a:p>
            <a:r>
              <a:rPr lang="ja-JP" altLang="en-US" dirty="0">
                <a:latin typeface="Century" panose="02040604050505020304" pitchFamily="18" charset="0"/>
                <a:ea typeface="ＭＳ ゴシック" panose="020B0609070205080204" pitchFamily="49" charset="-128"/>
              </a:rPr>
              <a:t>県士会の活動について知ることができたので、今後の県士会活動、北勢ブロック地区担当として働く意義が分かりました。</a:t>
            </a:r>
            <a:endParaRPr lang="en-US" altLang="ja-JP" dirty="0">
              <a:latin typeface="Century" panose="02040604050505020304" pitchFamily="18" charset="0"/>
              <a:ea typeface="ＭＳ ゴシック" panose="020B0609070205080204" pitchFamily="49" charset="-128"/>
            </a:endParaRPr>
          </a:p>
          <a:p>
            <a:r>
              <a:rPr lang="ja-JP" altLang="en-US" dirty="0">
                <a:latin typeface="Century" panose="02040604050505020304" pitchFamily="18" charset="0"/>
                <a:ea typeface="ＭＳ ゴシック" panose="020B0609070205080204" pitchFamily="49" charset="-128"/>
              </a:rPr>
              <a:t>今後も必要だと思います。</a:t>
            </a:r>
            <a:endParaRPr lang="en-US" altLang="ja-JP" dirty="0">
              <a:latin typeface="Century" panose="02040604050505020304" pitchFamily="18" charset="0"/>
              <a:ea typeface="ＭＳ ゴシック" panose="020B0609070205080204" pitchFamily="49" charset="-128"/>
            </a:endParaRPr>
          </a:p>
          <a:p>
            <a:r>
              <a:rPr lang="ja-JP" altLang="en-US" dirty="0">
                <a:latin typeface="Century" panose="02040604050505020304" pitchFamily="18" charset="0"/>
                <a:ea typeface="ＭＳ ゴシック" panose="020B0609070205080204" pitchFamily="49" charset="-128"/>
              </a:rPr>
              <a:t>「リーダー養成」の名称がハードルが高そうなイメージです。私も構えていました。内容はとてもよかったです。</a:t>
            </a:r>
            <a:endParaRPr lang="en-US" altLang="ja-JP" dirty="0">
              <a:latin typeface="Century" panose="02040604050505020304" pitchFamily="18" charset="0"/>
              <a:ea typeface="ＭＳ ゴシック" panose="020B0609070205080204" pitchFamily="49"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2012" y="365128"/>
            <a:ext cx="11261557" cy="924659"/>
          </a:xfrm>
        </p:spPr>
        <p:txBody>
          <a:bodyPr/>
          <a:lstStyle/>
          <a:p>
            <a:r>
              <a:rPr lang="ja-JP" altLang="en-US" dirty="0">
                <a:latin typeface="ＭＳ ゴシック" panose="020B0609070205080204" pitchFamily="49" charset="-128"/>
                <a:ea typeface="ＭＳ ゴシック" panose="020B0609070205080204" pitchFamily="49" charset="-128"/>
              </a:rPr>
              <a:t>組織部員もグループワークしました</a:t>
            </a:r>
            <a:endParaRPr kumimoji="1" lang="ja-JP" altLang="en-US" dirty="0">
              <a:latin typeface="ＭＳ ゴシック" panose="020B0609070205080204" pitchFamily="49" charset="-128"/>
              <a:ea typeface="ＭＳ ゴシック" panose="020B0609070205080204" pitchFamily="49" charset="-128"/>
            </a:endParaRPr>
          </a:p>
        </p:txBody>
      </p:sp>
      <p:sp>
        <p:nvSpPr>
          <p:cNvPr id="5" name="コンテンツ プレースホルダー 4"/>
          <p:cNvSpPr>
            <a:spLocks noGrp="1"/>
          </p:cNvSpPr>
          <p:nvPr>
            <p:ph idx="1"/>
          </p:nvPr>
        </p:nvSpPr>
        <p:spPr>
          <a:xfrm>
            <a:off x="462013" y="1289786"/>
            <a:ext cx="11261558" cy="5203085"/>
          </a:xfrm>
          <a:ln>
            <a:solidFill>
              <a:schemeClr val="accent2"/>
            </a:solidFill>
          </a:ln>
        </p:spPr>
        <p:txBody>
          <a:bodyPr>
            <a:normAutofit lnSpcReduction="10000"/>
          </a:bodyPr>
          <a:lstStyle/>
          <a:p>
            <a:pPr marL="0" indent="0">
              <a:buNone/>
            </a:pPr>
            <a:r>
              <a:rPr lang="ja-JP" altLang="en-US" sz="3200" dirty="0">
                <a:solidFill>
                  <a:prstClr val="black"/>
                </a:solidFill>
                <a:latin typeface="ＭＳ Ｐゴシック" panose="020B0600070205080204" pitchFamily="50" charset="-128"/>
                <a:ea typeface="ＭＳ Ｐゴシック" panose="020B0600070205080204" pitchFamily="50" charset="-128"/>
                <a:cs typeface="+mj-cs"/>
              </a:rPr>
              <a:t>提案</a:t>
            </a:r>
            <a:r>
              <a:rPr lang="en-US" altLang="ja-JP" sz="3200" dirty="0">
                <a:solidFill>
                  <a:prstClr val="black"/>
                </a:solidFill>
                <a:latin typeface="ＭＳ Ｐゴシック" panose="020B0600070205080204" pitchFamily="50" charset="-128"/>
                <a:ea typeface="ＭＳ Ｐゴシック" panose="020B0600070205080204" pitchFamily="50" charset="-128"/>
                <a:cs typeface="+mj-cs"/>
              </a:rPr>
              <a:t>①</a:t>
            </a:r>
            <a:r>
              <a:rPr lang="ja-JP" altLang="en-US" sz="3200" dirty="0">
                <a:solidFill>
                  <a:prstClr val="black"/>
                </a:solidFill>
                <a:latin typeface="ＭＳ Ｐゴシック" panose="020B0600070205080204" pitchFamily="50" charset="-128"/>
                <a:ea typeface="ＭＳ Ｐゴシック" panose="020B0600070205080204" pitchFamily="50" charset="-128"/>
                <a:cs typeface="+mj-cs"/>
              </a:rPr>
              <a:t> 県士会情報を希望者に郵送する</a:t>
            </a:r>
            <a:endParaRPr lang="en-US" altLang="ja-JP" sz="3200" dirty="0">
              <a:solidFill>
                <a:prstClr val="black"/>
              </a:solidFill>
              <a:latin typeface="ＭＳ Ｐゴシック" panose="020B0600070205080204" pitchFamily="50" charset="-128"/>
              <a:ea typeface="ＭＳ Ｐゴシック" panose="020B0600070205080204" pitchFamily="50" charset="-128"/>
              <a:cs typeface="+mj-cs"/>
            </a:endParaRPr>
          </a:p>
          <a:p>
            <a:pPr marL="0" lvl="0" indent="0" defTabSz="457200">
              <a:lnSpc>
                <a:spcPct val="100000"/>
              </a:lnSpc>
              <a:spcBef>
                <a:spcPct val="20000"/>
              </a:spcBef>
              <a:buNone/>
            </a:pPr>
            <a:r>
              <a:rPr lang="en-US" altLang="ja-JP" sz="2400" dirty="0">
                <a:solidFill>
                  <a:prstClr val="black"/>
                </a:solidFill>
                <a:ea typeface="ＭＳ Ｐゴシック" panose="020B0600070205080204" pitchFamily="50" charset="-128"/>
              </a:rPr>
              <a:t>【</a:t>
            </a:r>
            <a:r>
              <a:rPr lang="ja-JP" altLang="en-US" sz="2400" dirty="0">
                <a:solidFill>
                  <a:prstClr val="black"/>
                </a:solidFill>
                <a:ea typeface="ＭＳ Ｐゴシック" panose="020B0600070205080204" pitchFamily="50" charset="-128"/>
              </a:rPr>
              <a:t>現状</a:t>
            </a:r>
            <a:r>
              <a:rPr lang="en-US" altLang="ja-JP" sz="2400" dirty="0">
                <a:solidFill>
                  <a:prstClr val="black"/>
                </a:solidFill>
                <a:ea typeface="ＭＳ Ｐゴシック" panose="020B0600070205080204" pitchFamily="50" charset="-128"/>
              </a:rPr>
              <a:t>】</a:t>
            </a:r>
            <a:endParaRPr lang="en-US" altLang="ja-JP" sz="24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en-US" altLang="ja-JP" sz="2400" dirty="0">
                <a:solidFill>
                  <a:prstClr val="black"/>
                </a:solidFill>
                <a:ea typeface="ＭＳ Ｐゴシック" panose="020B0600070205080204" pitchFamily="50" charset="-128"/>
              </a:rPr>
              <a:t>HP</a:t>
            </a:r>
            <a:r>
              <a:rPr lang="ja-JP" altLang="en-US" sz="2400" dirty="0">
                <a:solidFill>
                  <a:prstClr val="black"/>
                </a:solidFill>
                <a:ea typeface="ＭＳ Ｐゴシック" panose="020B0600070205080204" pitchFamily="50" charset="-128"/>
              </a:rPr>
              <a:t>、</a:t>
            </a:r>
            <a:r>
              <a:rPr lang="en-US" altLang="ja-JP" sz="2400" dirty="0" err="1">
                <a:solidFill>
                  <a:prstClr val="black"/>
                </a:solidFill>
                <a:ea typeface="ＭＳ Ｐゴシック" panose="020B0600070205080204" pitchFamily="50" charset="-128"/>
              </a:rPr>
              <a:t>facebook</a:t>
            </a:r>
            <a:r>
              <a:rPr lang="ja-JP" altLang="en-US" sz="2400" dirty="0">
                <a:solidFill>
                  <a:prstClr val="black"/>
                </a:solidFill>
                <a:ea typeface="ＭＳ Ｐゴシック" panose="020B0600070205080204" pitchFamily="50" charset="-128"/>
              </a:rPr>
              <a:t>、</a:t>
            </a:r>
            <a:r>
              <a:rPr lang="en-US" altLang="ja-JP" sz="2400" dirty="0">
                <a:solidFill>
                  <a:prstClr val="black"/>
                </a:solidFill>
                <a:ea typeface="ＭＳ Ｐゴシック" panose="020B0600070205080204" pitchFamily="50" charset="-128"/>
              </a:rPr>
              <a:t>LINE@</a:t>
            </a:r>
            <a:r>
              <a:rPr lang="ja-JP" altLang="en-US" sz="2400" dirty="0">
                <a:solidFill>
                  <a:prstClr val="black"/>
                </a:solidFill>
                <a:ea typeface="ＭＳ Ｐゴシック" panose="020B0600070205080204" pitchFamily="50" charset="-128"/>
              </a:rPr>
              <a:t>で情報発信しているがインターネットをほとんど使用していない人も存在する。</a:t>
            </a:r>
            <a:endParaRPr lang="en-US" altLang="ja-JP" sz="2400" dirty="0">
              <a:solidFill>
                <a:prstClr val="black"/>
              </a:solidFill>
              <a:ea typeface="ＭＳ Ｐゴシック" panose="020B0600070205080204" pitchFamily="50" charset="-128"/>
            </a:endParaRPr>
          </a:p>
          <a:p>
            <a:pPr marL="0" lvl="0" indent="0" defTabSz="457200">
              <a:lnSpc>
                <a:spcPct val="100000"/>
              </a:lnSpc>
              <a:spcBef>
                <a:spcPct val="20000"/>
              </a:spcBef>
              <a:buNone/>
            </a:pPr>
            <a:endParaRPr lang="en-US" altLang="ja-JP" sz="105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en-US" altLang="ja-JP" sz="2400" dirty="0">
                <a:solidFill>
                  <a:prstClr val="black"/>
                </a:solidFill>
                <a:ea typeface="ＭＳ Ｐゴシック" panose="020B0600070205080204" pitchFamily="50" charset="-128"/>
              </a:rPr>
              <a:t>【</a:t>
            </a:r>
            <a:r>
              <a:rPr lang="ja-JP" altLang="en-US" sz="2400" dirty="0">
                <a:solidFill>
                  <a:prstClr val="black"/>
                </a:solidFill>
                <a:ea typeface="ＭＳ Ｐゴシック" panose="020B0600070205080204" pitchFamily="50" charset="-128"/>
              </a:rPr>
              <a:t>問題点</a:t>
            </a:r>
            <a:r>
              <a:rPr lang="en-US" altLang="ja-JP" sz="2400" dirty="0">
                <a:solidFill>
                  <a:prstClr val="black"/>
                </a:solidFill>
                <a:ea typeface="ＭＳ Ｐゴシック" panose="020B0600070205080204" pitchFamily="50" charset="-128"/>
              </a:rPr>
              <a:t>】</a:t>
            </a:r>
            <a:endParaRPr lang="en-US" altLang="ja-JP" sz="24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ja-JP" altLang="en-US" sz="2400" dirty="0">
                <a:solidFill>
                  <a:prstClr val="black"/>
                </a:solidFill>
                <a:ea typeface="ＭＳ Ｐゴシック" panose="020B0600070205080204" pitchFamily="50" charset="-128"/>
              </a:rPr>
              <a:t>県士会員として年会費を収めているのに、会員個人の手元に届くのは会員シールと引き落としの明細書のみとなっている。以前は研修会のお知らせや広報誌、学会誌も配布されていたが現在はデジタル化のためなし。</a:t>
            </a:r>
            <a:endParaRPr lang="en-US" altLang="ja-JP" sz="24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ja-JP" altLang="en-US" sz="2400" dirty="0">
                <a:solidFill>
                  <a:prstClr val="black"/>
                </a:solidFill>
                <a:ea typeface="ＭＳ Ｐゴシック" panose="020B0600070205080204" pitchFamily="50" charset="-128"/>
              </a:rPr>
              <a:t>多くの会員はデジタル化で問題ないが、一部の会員は紙媒体も必要なのではないか。</a:t>
            </a:r>
            <a:endParaRPr lang="en-US" altLang="ja-JP" sz="2400" dirty="0">
              <a:solidFill>
                <a:prstClr val="black"/>
              </a:solidFill>
              <a:ea typeface="ＭＳ Ｐゴシック" panose="020B0600070205080204" pitchFamily="50" charset="-128"/>
            </a:endParaRPr>
          </a:p>
          <a:p>
            <a:pPr marL="0" lvl="0" indent="0" defTabSz="457200">
              <a:lnSpc>
                <a:spcPct val="100000"/>
              </a:lnSpc>
              <a:spcBef>
                <a:spcPct val="20000"/>
              </a:spcBef>
              <a:buNone/>
            </a:pPr>
            <a:endParaRPr lang="en-US" altLang="ja-JP" sz="105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en-US" altLang="ja-JP" sz="2400" dirty="0">
                <a:solidFill>
                  <a:prstClr val="black"/>
                </a:solidFill>
                <a:ea typeface="ＭＳ Ｐゴシック" panose="020B0600070205080204" pitchFamily="50" charset="-128"/>
              </a:rPr>
              <a:t>【</a:t>
            </a:r>
            <a:r>
              <a:rPr lang="ja-JP" altLang="en-US" sz="2400" dirty="0">
                <a:solidFill>
                  <a:prstClr val="black"/>
                </a:solidFill>
                <a:ea typeface="ＭＳ Ｐゴシック" panose="020B0600070205080204" pitchFamily="50" charset="-128"/>
              </a:rPr>
              <a:t>改善策</a:t>
            </a:r>
            <a:r>
              <a:rPr lang="en-US" altLang="ja-JP" sz="2400" dirty="0">
                <a:solidFill>
                  <a:prstClr val="black"/>
                </a:solidFill>
                <a:ea typeface="ＭＳ Ｐゴシック" panose="020B0600070205080204" pitchFamily="50" charset="-128"/>
              </a:rPr>
              <a:t>】</a:t>
            </a:r>
            <a:endParaRPr lang="en-US" altLang="ja-JP" sz="24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ja-JP" altLang="en-US" sz="2400" dirty="0">
                <a:solidFill>
                  <a:prstClr val="black"/>
                </a:solidFill>
                <a:ea typeface="ＭＳ Ｐゴシック" panose="020B0600070205080204" pitchFamily="50" charset="-128"/>
              </a:rPr>
              <a:t>希望者には、県士会の情報を郵送することを検討する。</a:t>
            </a:r>
            <a:endParaRPr lang="en-US" altLang="ja-JP" sz="2400" dirty="0">
              <a:solidFill>
                <a:prstClr val="black"/>
              </a:solidFill>
              <a:ea typeface="ＭＳ Ｐゴシック" panose="020B0600070205080204" pitchFamily="50" charset="-128"/>
            </a:endParaRPr>
          </a:p>
          <a:p>
            <a:pPr marL="0" lvl="0" indent="0" defTabSz="457200">
              <a:lnSpc>
                <a:spcPct val="100000"/>
              </a:lnSpc>
              <a:spcBef>
                <a:spcPct val="20000"/>
              </a:spcBef>
              <a:buNone/>
            </a:pPr>
            <a:r>
              <a:rPr lang="ja-JP" altLang="en-US" sz="2400" dirty="0">
                <a:solidFill>
                  <a:prstClr val="black"/>
                </a:solidFill>
                <a:ea typeface="ＭＳ Ｐゴシック" panose="020B0600070205080204" pitchFamily="50" charset="-128"/>
              </a:rPr>
              <a:t>（どの情報を郵送するかは要検討）</a:t>
            </a:r>
            <a:endParaRPr lang="ja-JP" altLang="en-US" sz="2400" dirty="0">
              <a:solidFill>
                <a:prstClr val="black"/>
              </a:solidFill>
              <a:ea typeface="ＭＳ Ｐゴシック" panose="020B0600070205080204" pitchFamily="50" charset="-128"/>
            </a:endParaRPr>
          </a:p>
          <a:p>
            <a:pPr marL="0" indent="0">
              <a:buNone/>
            </a:pPr>
            <a:endParaRPr lang="en-US" altLang="ja-JP" sz="3200" dirty="0">
              <a:latin typeface="Century" panose="02040604050505020304" pitchFamily="18" charset="0"/>
              <a:ea typeface="ＭＳ ゴシック" panose="020B0609070205080204" pitchFamily="49" charset="-128"/>
            </a:endParaRPr>
          </a:p>
        </p:txBody>
      </p:sp>
    </p:spTree>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TM02900769[[fn=レトロスペクト]]</Template>
  <TotalTime>0</TotalTime>
  <Words>2014</Words>
  <Application>WPS Presentation</Application>
  <PresentationFormat>ワイド画面</PresentationFormat>
  <Paragraphs>120</Paragraphs>
  <Slides>11</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11</vt:i4>
      </vt:variant>
    </vt:vector>
  </HeadingPairs>
  <TitlesOfParts>
    <vt:vector size="24" baseType="lpstr">
      <vt:lpstr>Arial</vt:lpstr>
      <vt:lpstr>ＭＳ Ｐゴシック</vt:lpstr>
      <vt:lpstr>Wingdings</vt:lpstr>
      <vt:lpstr>ＭＳ ゴシック</vt:lpstr>
      <vt:lpstr>Century</vt:lpstr>
      <vt:lpstr>ＭＳ Ｐゴシック</vt:lpstr>
      <vt:lpstr>Times New Roman</vt:lpstr>
      <vt:lpstr>Calibri</vt:lpstr>
      <vt:lpstr>Microsoft YaHei</vt:lpstr>
      <vt:lpstr>游ゴシック Light</vt:lpstr>
      <vt:lpstr>Calibri Light</vt:lpstr>
      <vt:lpstr>游ゴシック</vt:lpstr>
      <vt:lpstr>Office Theme</vt:lpstr>
      <vt:lpstr>三重県リーダー養成研修報告</vt:lpstr>
      <vt:lpstr>参加者から出たこと</vt:lpstr>
      <vt:lpstr>参加者から出たこと</vt:lpstr>
      <vt:lpstr>参加者から出たこと</vt:lpstr>
      <vt:lpstr>参加者が話したテーマは</vt:lpstr>
      <vt:lpstr>参加者が話し合った結果</vt:lpstr>
      <vt:lpstr>参加者の感想・ご意見</vt:lpstr>
      <vt:lpstr>参加者の感想・ご意見</vt:lpstr>
      <vt:lpstr>組織部員もグループワークしました</vt:lpstr>
      <vt:lpstr>組織部員もグループワークしました</vt:lpstr>
      <vt:lpstr>最後に</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牧野 有華</dc:creator>
  <cp:lastModifiedBy>matsumoto</cp:lastModifiedBy>
  <cp:revision>38</cp:revision>
  <dcterms:created xsi:type="dcterms:W3CDTF">2019-10-08T09:29:00Z</dcterms:created>
  <dcterms:modified xsi:type="dcterms:W3CDTF">2019-10-24T10:54:20Z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1041-10.8.0.5745</vt:lpwstr>
  </property>
</Properties>
</file>